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0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03A2D-7ACA-4C02-A783-CCC6ADF0C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36128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2E203-4D54-41EC-810D-E5935A3DC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82828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2E203-4D54-41EC-810D-E5935A3DCFD8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40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5/10/2016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5/10/2016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5/10/2016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5/10/2016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5/10/2016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5/10/2016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5/10/2016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5/10/2016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5/10/2016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5/10/2016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5/10/2016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5/10/2016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Rocky Mountain Down Syndrome Association</a:t>
            </a:r>
            <a:br>
              <a:rPr lang="en-US" sz="3200" dirty="0" smtClean="0"/>
            </a:br>
            <a:r>
              <a:rPr lang="en-US" sz="3200" dirty="0"/>
              <a:t>	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C00000"/>
                </a:solidFill>
              </a:rPr>
              <a:t>Higher Visions for Education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2229" y="2950048"/>
            <a:ext cx="3072971" cy="113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327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Higher Visions for Education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Life/Social Skills class</a:t>
            </a:r>
          </a:p>
          <a:p>
            <a:r>
              <a:rPr lang="en-US" dirty="0" smtClean="0"/>
              <a:t>Four Quarters (following the DU calendar)</a:t>
            </a:r>
          </a:p>
          <a:p>
            <a:r>
              <a:rPr lang="en-US" dirty="0" smtClean="0"/>
              <a:t>Engaged with the DU community</a:t>
            </a:r>
          </a:p>
          <a:p>
            <a:r>
              <a:rPr lang="en-US" dirty="0" smtClean="0"/>
              <a:t>Work with/utilize DU professors, athletes, administrators (health and well being, school of hospitality, LAX teams, etc.)</a:t>
            </a:r>
          </a:p>
          <a:p>
            <a:r>
              <a:rPr lang="en-US" dirty="0" smtClean="0"/>
              <a:t>Designed to help students gain a higher level of independence and self-esteem through tangible skills and experiences</a:t>
            </a:r>
          </a:p>
          <a:p>
            <a:r>
              <a:rPr lang="en-US" dirty="0" smtClean="0"/>
              <a:t>10 years at DU</a:t>
            </a:r>
          </a:p>
          <a:p>
            <a:r>
              <a:rPr lang="en-US" dirty="0" smtClean="0"/>
              <a:t>Non-certification (we could issue an RMDSA Certification, but why?)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279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HVE: Students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have completed H.S.</a:t>
            </a:r>
          </a:p>
          <a:p>
            <a:r>
              <a:rPr lang="en-US" dirty="0" smtClean="0"/>
              <a:t>Most from the Denver metro area (one from Ft. Collins)</a:t>
            </a:r>
          </a:p>
          <a:p>
            <a:r>
              <a:rPr lang="en-US" dirty="0" smtClean="0"/>
              <a:t>No age limit</a:t>
            </a:r>
          </a:p>
          <a:p>
            <a:r>
              <a:rPr lang="en-US" dirty="0" smtClean="0"/>
              <a:t>No entrance requirements, though students must be self-motivated </a:t>
            </a:r>
          </a:p>
          <a:p>
            <a:r>
              <a:rPr lang="en-US" dirty="0" smtClean="0"/>
              <a:t>Only students with Down syndrome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539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HVE: Goals/Measurable outcomes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End of quarter/year surveys</a:t>
            </a:r>
          </a:p>
          <a:p>
            <a:r>
              <a:rPr lang="en-US" dirty="0" smtClean="0"/>
              <a:t>Anecdotal: students now living independently or semi-independently.</a:t>
            </a:r>
          </a:p>
          <a:p>
            <a:r>
              <a:rPr lang="en-US" dirty="0" smtClean="0"/>
              <a:t>Over 90% retention rate of students</a:t>
            </a:r>
          </a:p>
          <a:p>
            <a:r>
              <a:rPr lang="en-US" dirty="0" smtClean="0"/>
              <a:t>Prepare students for more inclusive lives within their communities</a:t>
            </a:r>
          </a:p>
          <a:p>
            <a:r>
              <a:rPr lang="en-US" dirty="0" smtClean="0"/>
              <a:t>Expose students to new ideas and life situations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01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HVE: Differences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date, the only program of it’s type in the state</a:t>
            </a:r>
          </a:p>
          <a:p>
            <a:r>
              <a:rPr lang="en-US" dirty="0" smtClean="0"/>
              <a:t>Taught by a LCSW and Special Ed. teacher</a:t>
            </a:r>
          </a:p>
          <a:p>
            <a:r>
              <a:rPr lang="en-US" dirty="0" smtClean="0"/>
              <a:t>Partnership with DU</a:t>
            </a:r>
          </a:p>
          <a:p>
            <a:r>
              <a:rPr lang="en-US" dirty="0" smtClean="0"/>
              <a:t>Experience of instructors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234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HVE: Du partnership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 10 years of a loose partnership</a:t>
            </a:r>
          </a:p>
          <a:p>
            <a:r>
              <a:rPr lang="en-US" dirty="0" smtClean="0"/>
              <a:t>Renewed focus on partnership in the last two years</a:t>
            </a:r>
          </a:p>
          <a:p>
            <a:r>
              <a:rPr lang="en-US" dirty="0" smtClean="0"/>
              <a:t>Support from parents is very strong</a:t>
            </a:r>
          </a:p>
          <a:p>
            <a:r>
              <a:rPr lang="en-US" dirty="0" smtClean="0"/>
              <a:t>Using what already exists, not recreating the wheel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329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HVE: Challenges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Marketing the program</a:t>
            </a:r>
          </a:p>
          <a:p>
            <a:r>
              <a:rPr lang="en-US" dirty="0" smtClean="0"/>
              <a:t>Competition for time: Self-advocates are busier than ever</a:t>
            </a:r>
          </a:p>
          <a:p>
            <a:r>
              <a:rPr lang="en-US" dirty="0" smtClean="0"/>
              <a:t>Finding the right student: do they want to be here, or is it their parents who want them to be here?</a:t>
            </a:r>
          </a:p>
          <a:p>
            <a:r>
              <a:rPr lang="en-US" dirty="0" smtClean="0"/>
              <a:t>Funding: some parents believe that $250 a quarter is too much to pay</a:t>
            </a:r>
          </a:p>
          <a:p>
            <a:r>
              <a:rPr lang="en-US" dirty="0" smtClean="0"/>
              <a:t>Location: only accessible to those that are a) in the metro area b) willing </a:t>
            </a:r>
            <a:r>
              <a:rPr lang="en-US" smtClean="0"/>
              <a:t>to drive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907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19</TotalTime>
  <Words>305</Words>
  <Application>Microsoft Office PowerPoint</Application>
  <PresentationFormat>Custom</PresentationFormat>
  <Paragraphs>40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Wood Type</vt:lpstr>
      <vt:lpstr>Rocky Mountain Down Syndrome Association  </vt:lpstr>
      <vt:lpstr>Higher Visions for Education </vt:lpstr>
      <vt:lpstr>HVE: Students  </vt:lpstr>
      <vt:lpstr>HVE: Goals/Measurable outcomes </vt:lpstr>
      <vt:lpstr>HVE: Differences </vt:lpstr>
      <vt:lpstr>HVE: Du partnership </vt:lpstr>
      <vt:lpstr>HVE: Challenges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Rocky Mountain Down Syndrome Association</dc:title>
  <dc:creator>Mac Macsovits</dc:creator>
  <cp:lastModifiedBy>Martha Cronen</cp:lastModifiedBy>
  <cp:revision>4</cp:revision>
  <dcterms:created xsi:type="dcterms:W3CDTF">2016-05-09T16:57:20Z</dcterms:created>
  <dcterms:modified xsi:type="dcterms:W3CDTF">2016-05-10T15:15:57Z</dcterms:modified>
</cp:coreProperties>
</file>