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7" r:id="rId36"/>
    <p:sldId id="298" r:id="rId37"/>
    <p:sldId id="299" r:id="rId38"/>
    <p:sldId id="300" r:id="rId39"/>
    <p:sldId id="301" r:id="rId40"/>
    <p:sldId id="302" r:id="rId4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E9CB"/>
          </a:solidFill>
        </a:fill>
      </a:tcStyle>
    </a:wholeTbl>
    <a:band2H>
      <a:tcTxStyle/>
      <a:tcStyle>
        <a:tcBdr/>
        <a:fill>
          <a:solidFill>
            <a:srgbClr val="EE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E9CB"/>
          </a:solidFill>
        </a:fill>
      </a:tcStyle>
    </a:wholeTbl>
    <a:band2H>
      <a:tcTxStyle/>
      <a:tcStyle>
        <a:tcBdr/>
        <a:fill>
          <a:solidFill>
            <a:srgbClr val="EEF4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5E6CB"/>
          </a:solidFill>
        </a:fill>
      </a:tcStyle>
    </a:wholeTbl>
    <a:band2H>
      <a:tcTxStyle/>
      <a:tcStyle>
        <a:tcBdr/>
        <a:fill>
          <a:solidFill>
            <a:srgbClr val="FAF3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8D0"/>
          </a:solidFill>
        </a:fill>
      </a:tcStyle>
    </a:wholeTbl>
    <a:band2H>
      <a:tcTxStyle/>
      <a:tcStyle>
        <a:tcBdr/>
        <a:fill>
          <a:solidFill>
            <a:srgbClr val="EEED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48"/>
  </p:normalViewPr>
  <p:slideViewPr>
    <p:cSldViewPr snapToGrid="0">
      <p:cViewPr varScale="1">
        <p:scale>
          <a:sx n="68" d="100"/>
          <a:sy n="68" d="100"/>
        </p:scale>
        <p:origin x="144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01" name="Shape 2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2102" name="Shape 2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22" name="Group 6"/>
          <p:cNvGrpSpPr/>
          <p:nvPr/>
        </p:nvGrpSpPr>
        <p:grpSpPr>
          <a:xfrm>
            <a:off x="-8469" y="-8471"/>
            <a:ext cx="9169729" cy="6874942"/>
            <a:chOff x="0" y="-1"/>
            <a:chExt cx="9169728" cy="6874940"/>
          </a:xfrm>
        </p:grpSpPr>
        <p:sp>
          <p:nvSpPr>
            <p:cNvPr id="12" name="Straight Connector 16"/>
            <p:cNvSpPr/>
            <p:nvPr/>
          </p:nvSpPr>
          <p:spPr>
            <a:xfrm flipV="1">
              <a:off x="5139296" y="4184074"/>
              <a:ext cx="4022479"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 name="Straight Connector 17"/>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4" name="Freeform 18"/>
            <p:cNvSpPr/>
            <p:nvPr/>
          </p:nvSpPr>
          <p:spPr>
            <a:xfrm>
              <a:off x="6900362" y="8468"/>
              <a:ext cx="2269366"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 name="Freeform 19"/>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 name="Freeform 20"/>
            <p:cNvSpPr/>
            <p:nvPr/>
          </p:nvSpPr>
          <p:spPr>
            <a:xfrm>
              <a:off x="6646362" y="3928534"/>
              <a:ext cx="2513569"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 name="Freeform 21"/>
            <p:cNvSpPr/>
            <p:nvPr/>
          </p:nvSpPr>
          <p:spPr>
            <a:xfrm>
              <a:off x="7018895"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 name="Freeform 22"/>
            <p:cNvSpPr/>
            <p:nvPr/>
          </p:nvSpPr>
          <p:spPr>
            <a:xfrm>
              <a:off x="8304242" y="-1"/>
              <a:ext cx="857534"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 name="Freeform 23"/>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 name="Freeform 24"/>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1" name="Freeform 27"/>
            <p:cNvSpPr/>
            <p:nvPr/>
          </p:nvSpPr>
          <p:spPr>
            <a:xfrm>
              <a:off x="-1" y="0"/>
              <a:ext cx="863603" cy="5698071"/>
            </a:xfrm>
            <a:custGeom>
              <a:avLst/>
              <a:gdLst/>
              <a:ahLst/>
              <a:cxnLst>
                <a:cxn ang="0">
                  <a:pos x="wd2" y="hd2"/>
                </a:cxn>
                <a:cxn ang="5400000">
                  <a:pos x="wd2" y="hd2"/>
                </a:cxn>
                <a:cxn ang="10800000">
                  <a:pos x="wd2" y="hd2"/>
                </a:cxn>
                <a:cxn ang="16200000">
                  <a:pos x="wd2" y="hd2"/>
                </a:cxn>
              </a:cxnLst>
              <a:rect l="0" t="0" r="r" b="b"/>
              <a:pathLst>
                <a:path w="21600" h="21600" extrusionOk="0">
                  <a:moveTo>
                    <a:pt x="0" y="32"/>
                  </a:moveTo>
                  <a:lnTo>
                    <a:pt x="21600" y="0"/>
                  </a:lnTo>
                  <a:lnTo>
                    <a:pt x="21600" y="64"/>
                  </a:lnTo>
                  <a:lnTo>
                    <a:pt x="0" y="21600"/>
                  </a:lnTo>
                  <a:lnTo>
                    <a:pt x="0" y="32"/>
                  </a:ln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3" name="Title Text"/>
          <p:cNvSpPr txBox="1">
            <a:spLocks noGrp="1"/>
          </p:cNvSpPr>
          <p:nvPr>
            <p:ph type="title"/>
          </p:nvPr>
        </p:nvSpPr>
        <p:spPr>
          <a:xfrm>
            <a:off x="1130595" y="2404534"/>
            <a:ext cx="5826720" cy="1646305"/>
          </a:xfrm>
          <a:prstGeom prst="rect">
            <a:avLst/>
          </a:prstGeom>
        </p:spPr>
        <p:txBody>
          <a:bodyPr lIns="45718" tIns="45718" rIns="45718" bIns="45718" anchor="b"/>
          <a:lstStyle>
            <a:lvl1pPr defTabSz="457200">
              <a:lnSpc>
                <a:spcPct val="100000"/>
              </a:lnSpc>
              <a:defRPr sz="5400">
                <a:solidFill>
                  <a:schemeClr val="accent1"/>
                </a:solidFill>
                <a:latin typeface="Trebuchet MS"/>
                <a:ea typeface="Trebuchet MS"/>
                <a:cs typeface="Trebuchet MS"/>
                <a:sym typeface="Trebuchet MS"/>
              </a:defRPr>
            </a:lvl1pPr>
          </a:lstStyle>
          <a:p>
            <a:r>
              <a:t>Title Text</a:t>
            </a:r>
          </a:p>
        </p:txBody>
      </p:sp>
      <p:sp>
        <p:nvSpPr>
          <p:cNvPr id="24" name="Body Level One…"/>
          <p:cNvSpPr txBox="1">
            <a:spLocks noGrp="1"/>
          </p:cNvSpPr>
          <p:nvPr>
            <p:ph type="body" sz="quarter" idx="1"/>
          </p:nvPr>
        </p:nvSpPr>
        <p:spPr>
          <a:xfrm>
            <a:off x="1130595" y="4050834"/>
            <a:ext cx="5826720" cy="1096902"/>
          </a:xfrm>
          <a:prstGeom prst="rect">
            <a:avLst/>
          </a:prstGeom>
        </p:spPr>
        <p:txBody>
          <a:bodyPr lIns="45718" tIns="45718" rIns="45718" bIns="45718"/>
          <a:lstStyle>
            <a:lvl1pPr marL="0" indent="0" algn="r" defTabSz="457200">
              <a:lnSpc>
                <a:spcPct val="100000"/>
              </a:lnSpc>
              <a:buClrTx/>
              <a:buSzTx/>
              <a:buFontTx/>
              <a:buNone/>
              <a:defRPr sz="1800">
                <a:solidFill>
                  <a:srgbClr val="808080"/>
                </a:solidFill>
                <a:latin typeface="Trebuchet MS"/>
                <a:ea typeface="Trebuchet MS"/>
                <a:cs typeface="Trebuchet MS"/>
                <a:sym typeface="Trebuchet MS"/>
              </a:defRPr>
            </a:lvl1pPr>
            <a:lvl2pPr marL="0" indent="0" algn="r" defTabSz="457200">
              <a:lnSpc>
                <a:spcPct val="100000"/>
              </a:lnSpc>
              <a:buClrTx/>
              <a:buSzTx/>
              <a:buFontTx/>
              <a:buNone/>
              <a:defRPr sz="1800">
                <a:solidFill>
                  <a:srgbClr val="808080"/>
                </a:solidFill>
                <a:latin typeface="Trebuchet MS"/>
                <a:ea typeface="Trebuchet MS"/>
                <a:cs typeface="Trebuchet MS"/>
                <a:sym typeface="Trebuchet MS"/>
              </a:defRPr>
            </a:lvl2pPr>
            <a:lvl3pPr marL="0" indent="0" algn="r" defTabSz="457200">
              <a:lnSpc>
                <a:spcPct val="100000"/>
              </a:lnSpc>
              <a:buClrTx/>
              <a:buSzTx/>
              <a:buFontTx/>
              <a:buNone/>
              <a:defRPr sz="1800">
                <a:solidFill>
                  <a:srgbClr val="808080"/>
                </a:solidFill>
                <a:latin typeface="Trebuchet MS"/>
                <a:ea typeface="Trebuchet MS"/>
                <a:cs typeface="Trebuchet MS"/>
                <a:sym typeface="Trebuchet MS"/>
              </a:defRPr>
            </a:lvl3pPr>
            <a:lvl4pPr marL="0" indent="0" algn="r" defTabSz="457200">
              <a:lnSpc>
                <a:spcPct val="100000"/>
              </a:lnSpc>
              <a:buClrTx/>
              <a:buSzTx/>
              <a:buFontTx/>
              <a:buNone/>
              <a:defRPr sz="1800">
                <a:solidFill>
                  <a:srgbClr val="808080"/>
                </a:solidFill>
                <a:latin typeface="Trebuchet MS"/>
                <a:ea typeface="Trebuchet MS"/>
                <a:cs typeface="Trebuchet MS"/>
                <a:sym typeface="Trebuchet MS"/>
              </a:defRPr>
            </a:lvl4pPr>
            <a:lvl5pPr marL="0" indent="0" algn="r" defTabSz="457200">
              <a:lnSpc>
                <a:spcPct val="100000"/>
              </a:lnSpc>
              <a:buClrTx/>
              <a:buSzTx/>
              <a:buFontTx/>
              <a:buNone/>
              <a:defRPr sz="1800">
                <a:solidFill>
                  <a:srgbClr val="80808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Caption">
    <p:spTree>
      <p:nvGrpSpPr>
        <p:cNvPr id="1" name=""/>
        <p:cNvGrpSpPr/>
        <p:nvPr/>
      </p:nvGrpSpPr>
      <p:grpSpPr>
        <a:xfrm>
          <a:off x="0" y="0"/>
          <a:ext cx="0" cy="0"/>
          <a:chOff x="0" y="0"/>
          <a:chExt cx="0" cy="0"/>
        </a:xfrm>
      </p:grpSpPr>
      <p:grpSp>
        <p:nvGrpSpPr>
          <p:cNvPr id="202" name="Group 16"/>
          <p:cNvGrpSpPr/>
          <p:nvPr/>
        </p:nvGrpSpPr>
        <p:grpSpPr>
          <a:xfrm>
            <a:off x="-8470" y="-8471"/>
            <a:ext cx="9169730" cy="6874942"/>
            <a:chOff x="-1" y="-1"/>
            <a:chExt cx="9169728" cy="6874940"/>
          </a:xfrm>
        </p:grpSpPr>
        <p:sp>
          <p:nvSpPr>
            <p:cNvPr id="19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03" name="Title Text"/>
          <p:cNvSpPr txBox="1">
            <a:spLocks noGrp="1"/>
          </p:cNvSpPr>
          <p:nvPr>
            <p:ph type="title"/>
          </p:nvPr>
        </p:nvSpPr>
        <p:spPr>
          <a:xfrm>
            <a:off x="609600" y="609600"/>
            <a:ext cx="6347715" cy="3403600"/>
          </a:xfrm>
          <a:prstGeom prst="rect">
            <a:avLst/>
          </a:prstGeom>
        </p:spPr>
        <p:txBody>
          <a:bodyPr lIns="45718" tIns="45718" rIns="45718" bIns="45718"/>
          <a:lstStyle>
            <a:lvl1pPr algn="l" defTabSz="457200">
              <a:lnSpc>
                <a:spcPct val="100000"/>
              </a:lnSpc>
              <a:defRPr sz="4400">
                <a:solidFill>
                  <a:schemeClr val="accent1"/>
                </a:solidFill>
                <a:latin typeface="Trebuchet MS"/>
                <a:ea typeface="Trebuchet MS"/>
                <a:cs typeface="Trebuchet MS"/>
                <a:sym typeface="Trebuchet MS"/>
              </a:defRPr>
            </a:lvl1pPr>
          </a:lstStyle>
          <a:p>
            <a:r>
              <a:t>Title Text</a:t>
            </a:r>
          </a:p>
        </p:txBody>
      </p:sp>
      <p:sp>
        <p:nvSpPr>
          <p:cNvPr id="204" name="Body Level One…"/>
          <p:cNvSpPr txBox="1">
            <a:spLocks noGrp="1"/>
          </p:cNvSpPr>
          <p:nvPr>
            <p:ph type="body" sz="quarter" idx="1"/>
          </p:nvPr>
        </p:nvSpPr>
        <p:spPr>
          <a:xfrm>
            <a:off x="609600" y="4470400"/>
            <a:ext cx="6347715" cy="1570962"/>
          </a:xfrm>
          <a:prstGeom prst="rect">
            <a:avLst/>
          </a:prstGeom>
        </p:spPr>
        <p:txBody>
          <a:bodyPr lIns="45718" tIns="45718" rIns="45718" bIns="45718" anchor="ctr"/>
          <a:lstStyle>
            <a:lvl1pPr marL="0" indent="0" defTabSz="457200">
              <a:lnSpc>
                <a:spcPct val="100000"/>
              </a:lnSpc>
              <a:buClrTx/>
              <a:buSzTx/>
              <a:buFontTx/>
              <a:buNone/>
              <a:defRPr sz="1800">
                <a:solidFill>
                  <a:srgbClr val="404040"/>
                </a:solidFill>
                <a:latin typeface="Trebuchet MS"/>
                <a:ea typeface="Trebuchet MS"/>
                <a:cs typeface="Trebuchet MS"/>
                <a:sym typeface="Trebuchet MS"/>
              </a:defRPr>
            </a:lvl1pPr>
            <a:lvl2pPr marL="0" indent="0" defTabSz="457200">
              <a:lnSpc>
                <a:spcPct val="100000"/>
              </a:lnSpc>
              <a:buClrTx/>
              <a:buSzTx/>
              <a:buFontTx/>
              <a:buNone/>
              <a:defRPr sz="1800">
                <a:solidFill>
                  <a:srgbClr val="404040"/>
                </a:solidFill>
                <a:latin typeface="Trebuchet MS"/>
                <a:ea typeface="Trebuchet MS"/>
                <a:cs typeface="Trebuchet MS"/>
                <a:sym typeface="Trebuchet MS"/>
              </a:defRPr>
            </a:lvl2pPr>
            <a:lvl3pPr marL="0" indent="0" defTabSz="457200">
              <a:lnSpc>
                <a:spcPct val="100000"/>
              </a:lnSpc>
              <a:buClrTx/>
              <a:buSzTx/>
              <a:buFontTx/>
              <a:buNone/>
              <a:defRPr sz="1800">
                <a:solidFill>
                  <a:srgbClr val="404040"/>
                </a:solidFill>
                <a:latin typeface="Trebuchet MS"/>
                <a:ea typeface="Trebuchet MS"/>
                <a:cs typeface="Trebuchet MS"/>
                <a:sym typeface="Trebuchet MS"/>
              </a:defRPr>
            </a:lvl3pPr>
            <a:lvl4pPr marL="0" indent="0" defTabSz="457200">
              <a:lnSpc>
                <a:spcPct val="100000"/>
              </a:lnSpc>
              <a:buClrTx/>
              <a:buSzTx/>
              <a:buFontTx/>
              <a:buNone/>
              <a:defRPr sz="1800">
                <a:solidFill>
                  <a:srgbClr val="404040"/>
                </a:solidFill>
                <a:latin typeface="Trebuchet MS"/>
                <a:ea typeface="Trebuchet MS"/>
                <a:cs typeface="Trebuchet MS"/>
                <a:sym typeface="Trebuchet MS"/>
              </a:defRPr>
            </a:lvl4pPr>
            <a:lvl5pPr marL="0" indent="0" defTabSz="457200">
              <a:lnSpc>
                <a:spcPct val="100000"/>
              </a:lnSpc>
              <a:buClrTx/>
              <a:buSzTx/>
              <a:buFontTx/>
              <a:buNone/>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0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105_Blank">
    <p:spTree>
      <p:nvGrpSpPr>
        <p:cNvPr id="1" name=""/>
        <p:cNvGrpSpPr/>
        <p:nvPr/>
      </p:nvGrpSpPr>
      <p:grpSpPr>
        <a:xfrm>
          <a:off x="0" y="0"/>
          <a:ext cx="0" cy="0"/>
          <a:chOff x="0" y="0"/>
          <a:chExt cx="0" cy="0"/>
        </a:xfrm>
      </p:grpSpPr>
      <p:grpSp>
        <p:nvGrpSpPr>
          <p:cNvPr id="1928" name="Group 16"/>
          <p:cNvGrpSpPr/>
          <p:nvPr/>
        </p:nvGrpSpPr>
        <p:grpSpPr>
          <a:xfrm>
            <a:off x="-8470" y="-8471"/>
            <a:ext cx="9169730" cy="6874942"/>
            <a:chOff x="-1" y="-1"/>
            <a:chExt cx="9169728" cy="6874940"/>
          </a:xfrm>
        </p:grpSpPr>
        <p:sp>
          <p:nvSpPr>
            <p:cNvPr id="191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1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2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2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2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2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2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2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2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2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92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93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106_Blank">
    <p:spTree>
      <p:nvGrpSpPr>
        <p:cNvPr id="1" name=""/>
        <p:cNvGrpSpPr/>
        <p:nvPr/>
      </p:nvGrpSpPr>
      <p:grpSpPr>
        <a:xfrm>
          <a:off x="0" y="0"/>
          <a:ext cx="0" cy="0"/>
          <a:chOff x="0" y="0"/>
          <a:chExt cx="0" cy="0"/>
        </a:xfrm>
      </p:grpSpPr>
      <p:grpSp>
        <p:nvGrpSpPr>
          <p:cNvPr id="1947" name="Group 16"/>
          <p:cNvGrpSpPr/>
          <p:nvPr/>
        </p:nvGrpSpPr>
        <p:grpSpPr>
          <a:xfrm>
            <a:off x="-8470" y="-8471"/>
            <a:ext cx="9169730" cy="6874942"/>
            <a:chOff x="-1" y="-1"/>
            <a:chExt cx="9169728" cy="6874940"/>
          </a:xfrm>
        </p:grpSpPr>
        <p:sp>
          <p:nvSpPr>
            <p:cNvPr id="193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3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3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4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4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4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4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4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4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4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94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94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107_Blank">
    <p:spTree>
      <p:nvGrpSpPr>
        <p:cNvPr id="1" name=""/>
        <p:cNvGrpSpPr/>
        <p:nvPr/>
      </p:nvGrpSpPr>
      <p:grpSpPr>
        <a:xfrm>
          <a:off x="0" y="0"/>
          <a:ext cx="0" cy="0"/>
          <a:chOff x="0" y="0"/>
          <a:chExt cx="0" cy="0"/>
        </a:xfrm>
      </p:grpSpPr>
      <p:grpSp>
        <p:nvGrpSpPr>
          <p:cNvPr id="1966" name="Group 16"/>
          <p:cNvGrpSpPr/>
          <p:nvPr/>
        </p:nvGrpSpPr>
        <p:grpSpPr>
          <a:xfrm>
            <a:off x="-8470" y="-8471"/>
            <a:ext cx="9169730" cy="6874942"/>
            <a:chOff x="-1" y="-1"/>
            <a:chExt cx="9169728" cy="6874940"/>
          </a:xfrm>
        </p:grpSpPr>
        <p:sp>
          <p:nvSpPr>
            <p:cNvPr id="195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5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5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5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6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96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96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108_Blank">
    <p:spTree>
      <p:nvGrpSpPr>
        <p:cNvPr id="1" name=""/>
        <p:cNvGrpSpPr/>
        <p:nvPr/>
      </p:nvGrpSpPr>
      <p:grpSpPr>
        <a:xfrm>
          <a:off x="0" y="0"/>
          <a:ext cx="0" cy="0"/>
          <a:chOff x="0" y="0"/>
          <a:chExt cx="0" cy="0"/>
        </a:xfrm>
      </p:grpSpPr>
      <p:grpSp>
        <p:nvGrpSpPr>
          <p:cNvPr id="1985" name="Group 16"/>
          <p:cNvGrpSpPr/>
          <p:nvPr/>
        </p:nvGrpSpPr>
        <p:grpSpPr>
          <a:xfrm>
            <a:off x="-8470" y="-8471"/>
            <a:ext cx="9169730" cy="6874942"/>
            <a:chOff x="-1" y="-1"/>
            <a:chExt cx="9169728" cy="6874940"/>
          </a:xfrm>
        </p:grpSpPr>
        <p:sp>
          <p:nvSpPr>
            <p:cNvPr id="197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7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7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7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7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8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8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8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8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8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98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98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109_Blank">
    <p:spTree>
      <p:nvGrpSpPr>
        <p:cNvPr id="1" name=""/>
        <p:cNvGrpSpPr/>
        <p:nvPr/>
      </p:nvGrpSpPr>
      <p:grpSpPr>
        <a:xfrm>
          <a:off x="0" y="0"/>
          <a:ext cx="0" cy="0"/>
          <a:chOff x="0" y="0"/>
          <a:chExt cx="0" cy="0"/>
        </a:xfrm>
      </p:grpSpPr>
      <p:grpSp>
        <p:nvGrpSpPr>
          <p:cNvPr id="2004" name="Group 16"/>
          <p:cNvGrpSpPr/>
          <p:nvPr/>
        </p:nvGrpSpPr>
        <p:grpSpPr>
          <a:xfrm>
            <a:off x="-8470" y="-8471"/>
            <a:ext cx="9169730" cy="6874942"/>
            <a:chOff x="-1" y="-1"/>
            <a:chExt cx="9169728" cy="6874940"/>
          </a:xfrm>
        </p:grpSpPr>
        <p:sp>
          <p:nvSpPr>
            <p:cNvPr id="199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9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9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9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9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9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0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0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0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0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00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00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110_Blank">
    <p:spTree>
      <p:nvGrpSpPr>
        <p:cNvPr id="1" name=""/>
        <p:cNvGrpSpPr/>
        <p:nvPr/>
      </p:nvGrpSpPr>
      <p:grpSpPr>
        <a:xfrm>
          <a:off x="0" y="0"/>
          <a:ext cx="0" cy="0"/>
          <a:chOff x="0" y="0"/>
          <a:chExt cx="0" cy="0"/>
        </a:xfrm>
      </p:grpSpPr>
      <p:grpSp>
        <p:nvGrpSpPr>
          <p:cNvPr id="2023" name="Group 16"/>
          <p:cNvGrpSpPr/>
          <p:nvPr/>
        </p:nvGrpSpPr>
        <p:grpSpPr>
          <a:xfrm>
            <a:off x="-8470" y="-8471"/>
            <a:ext cx="9169730" cy="6874942"/>
            <a:chOff x="-1" y="-1"/>
            <a:chExt cx="9169728" cy="6874940"/>
          </a:xfrm>
        </p:grpSpPr>
        <p:sp>
          <p:nvSpPr>
            <p:cNvPr id="201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1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01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01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1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1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1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2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2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2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02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02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111_Blank">
    <p:spTree>
      <p:nvGrpSpPr>
        <p:cNvPr id="1" name=""/>
        <p:cNvGrpSpPr/>
        <p:nvPr/>
      </p:nvGrpSpPr>
      <p:grpSpPr>
        <a:xfrm>
          <a:off x="0" y="0"/>
          <a:ext cx="0" cy="0"/>
          <a:chOff x="0" y="0"/>
          <a:chExt cx="0" cy="0"/>
        </a:xfrm>
      </p:grpSpPr>
      <p:grpSp>
        <p:nvGrpSpPr>
          <p:cNvPr id="2042" name="Group 16"/>
          <p:cNvGrpSpPr/>
          <p:nvPr/>
        </p:nvGrpSpPr>
        <p:grpSpPr>
          <a:xfrm>
            <a:off x="-8470" y="-8471"/>
            <a:ext cx="9169730" cy="6874942"/>
            <a:chOff x="-1" y="-1"/>
            <a:chExt cx="9169728" cy="6874940"/>
          </a:xfrm>
        </p:grpSpPr>
        <p:sp>
          <p:nvSpPr>
            <p:cNvPr id="203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3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03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03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3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3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3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3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4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4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04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04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112_Blank">
    <p:spTree>
      <p:nvGrpSpPr>
        <p:cNvPr id="1" name=""/>
        <p:cNvGrpSpPr/>
        <p:nvPr/>
      </p:nvGrpSpPr>
      <p:grpSpPr>
        <a:xfrm>
          <a:off x="0" y="0"/>
          <a:ext cx="0" cy="0"/>
          <a:chOff x="0" y="0"/>
          <a:chExt cx="0" cy="0"/>
        </a:xfrm>
      </p:grpSpPr>
      <p:grpSp>
        <p:nvGrpSpPr>
          <p:cNvPr id="2061" name="Group 16"/>
          <p:cNvGrpSpPr/>
          <p:nvPr/>
        </p:nvGrpSpPr>
        <p:grpSpPr>
          <a:xfrm>
            <a:off x="-8470" y="-8471"/>
            <a:ext cx="9169730" cy="6874942"/>
            <a:chOff x="-1" y="-1"/>
            <a:chExt cx="9169728" cy="6874940"/>
          </a:xfrm>
        </p:grpSpPr>
        <p:sp>
          <p:nvSpPr>
            <p:cNvPr id="205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5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05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05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5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5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5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5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5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06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06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06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070" name="Slide Number"/>
          <p:cNvSpPr txBox="1">
            <a:spLocks noGrp="1"/>
          </p:cNvSpPr>
          <p:nvPr>
            <p:ph type="sldNum" sz="quarter" idx="2"/>
          </p:nvPr>
        </p:nvSpPr>
        <p:spPr>
          <a:xfrm>
            <a:off x="4178442" y="4040357"/>
            <a:ext cx="164960" cy="172699"/>
          </a:xfrm>
          <a:prstGeom prst="rect">
            <a:avLst/>
          </a:prstGeom>
        </p:spPr>
        <p:txBody>
          <a:bodyPr lIns="22849" tIns="22849" rIns="22849" bIns="22849"/>
          <a:lstStyle>
            <a:lvl1pPr defTabSz="609600">
              <a:defRPr sz="800">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2077" name="Title Text"/>
          <p:cNvSpPr txBox="1">
            <a:spLocks noGrp="1"/>
          </p:cNvSpPr>
          <p:nvPr>
            <p:ph type="title"/>
          </p:nvPr>
        </p:nvSpPr>
        <p:spPr>
          <a:prstGeom prst="rect">
            <a:avLst/>
          </a:prstGeom>
        </p:spPr>
        <p:txBody>
          <a:bodyPr/>
          <a:lstStyle/>
          <a:p>
            <a:r>
              <a:t>Title Text</a:t>
            </a:r>
          </a:p>
        </p:txBody>
      </p:sp>
      <p:sp>
        <p:nvSpPr>
          <p:cNvPr id="2078" name="Body Level One…"/>
          <p:cNvSpPr txBox="1">
            <a:spLocks noGrp="1"/>
          </p:cNvSpPr>
          <p:nvPr>
            <p:ph type="body" sz="half"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Quote with Caption">
    <p:spTree>
      <p:nvGrpSpPr>
        <p:cNvPr id="1" name=""/>
        <p:cNvGrpSpPr/>
        <p:nvPr/>
      </p:nvGrpSpPr>
      <p:grpSpPr>
        <a:xfrm>
          <a:off x="0" y="0"/>
          <a:ext cx="0" cy="0"/>
          <a:chOff x="0" y="0"/>
          <a:chExt cx="0" cy="0"/>
        </a:xfrm>
      </p:grpSpPr>
      <p:grpSp>
        <p:nvGrpSpPr>
          <p:cNvPr id="222" name="Group 16"/>
          <p:cNvGrpSpPr/>
          <p:nvPr/>
        </p:nvGrpSpPr>
        <p:grpSpPr>
          <a:xfrm>
            <a:off x="-8470" y="-8471"/>
            <a:ext cx="9169730" cy="6874942"/>
            <a:chOff x="-1" y="-1"/>
            <a:chExt cx="9169728" cy="6874940"/>
          </a:xfrm>
        </p:grpSpPr>
        <p:sp>
          <p:nvSpPr>
            <p:cNvPr id="21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1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1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1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1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1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1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1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2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2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23" name="Title Text"/>
          <p:cNvSpPr txBox="1">
            <a:spLocks noGrp="1"/>
          </p:cNvSpPr>
          <p:nvPr>
            <p:ph type="title"/>
          </p:nvPr>
        </p:nvSpPr>
        <p:spPr>
          <a:xfrm>
            <a:off x="774885" y="609600"/>
            <a:ext cx="6072183" cy="3022600"/>
          </a:xfrm>
          <a:prstGeom prst="rect">
            <a:avLst/>
          </a:prstGeom>
        </p:spPr>
        <p:txBody>
          <a:bodyPr lIns="45718" tIns="45718" rIns="45718" bIns="45718"/>
          <a:lstStyle>
            <a:lvl1pPr algn="l" defTabSz="457200">
              <a:lnSpc>
                <a:spcPct val="100000"/>
              </a:lnSpc>
              <a:defRPr sz="4400">
                <a:solidFill>
                  <a:schemeClr val="accent1"/>
                </a:solidFill>
                <a:latin typeface="Trebuchet MS"/>
                <a:ea typeface="Trebuchet MS"/>
                <a:cs typeface="Trebuchet MS"/>
                <a:sym typeface="Trebuchet MS"/>
              </a:defRPr>
            </a:lvl1pPr>
          </a:lstStyle>
          <a:p>
            <a:r>
              <a:t>Title Text</a:t>
            </a:r>
          </a:p>
        </p:txBody>
      </p:sp>
      <p:sp>
        <p:nvSpPr>
          <p:cNvPr id="224" name="Body Level One…"/>
          <p:cNvSpPr txBox="1">
            <a:spLocks noGrp="1"/>
          </p:cNvSpPr>
          <p:nvPr>
            <p:ph type="body" sz="quarter" idx="1"/>
          </p:nvPr>
        </p:nvSpPr>
        <p:spPr>
          <a:xfrm>
            <a:off x="1101073" y="3632200"/>
            <a:ext cx="5419808" cy="381000"/>
          </a:xfrm>
          <a:prstGeom prst="rect">
            <a:avLst/>
          </a:prstGeom>
        </p:spPr>
        <p:txBody>
          <a:bodyPr lIns="45718" tIns="45718" rIns="45718" bIns="45718" anchor="ctr"/>
          <a:lstStyle>
            <a:lvl1pPr marL="0" indent="0" defTabSz="457200">
              <a:lnSpc>
                <a:spcPct val="100000"/>
              </a:lnSpc>
              <a:buClrTx/>
              <a:buSzTx/>
              <a:buFontTx/>
              <a:buNone/>
              <a:defRPr sz="1600">
                <a:solidFill>
                  <a:srgbClr val="808080"/>
                </a:solidFill>
                <a:latin typeface="Trebuchet MS"/>
                <a:ea typeface="Trebuchet MS"/>
                <a:cs typeface="Trebuchet MS"/>
                <a:sym typeface="Trebuchet MS"/>
              </a:defRPr>
            </a:lvl1pPr>
            <a:lvl2pPr marL="0" indent="0" defTabSz="457200">
              <a:lnSpc>
                <a:spcPct val="100000"/>
              </a:lnSpc>
              <a:buClrTx/>
              <a:buSzTx/>
              <a:buFontTx/>
              <a:buNone/>
              <a:defRPr sz="1600">
                <a:solidFill>
                  <a:srgbClr val="808080"/>
                </a:solidFill>
                <a:latin typeface="Trebuchet MS"/>
                <a:ea typeface="Trebuchet MS"/>
                <a:cs typeface="Trebuchet MS"/>
                <a:sym typeface="Trebuchet MS"/>
              </a:defRPr>
            </a:lvl2pPr>
            <a:lvl3pPr marL="0" indent="0" defTabSz="457200">
              <a:lnSpc>
                <a:spcPct val="100000"/>
              </a:lnSpc>
              <a:buClrTx/>
              <a:buSzTx/>
              <a:buFontTx/>
              <a:buNone/>
              <a:defRPr sz="1600">
                <a:solidFill>
                  <a:srgbClr val="808080"/>
                </a:solidFill>
                <a:latin typeface="Trebuchet MS"/>
                <a:ea typeface="Trebuchet MS"/>
                <a:cs typeface="Trebuchet MS"/>
                <a:sym typeface="Trebuchet MS"/>
              </a:defRPr>
            </a:lvl3pPr>
            <a:lvl4pPr marL="0" indent="0" defTabSz="457200">
              <a:lnSpc>
                <a:spcPct val="100000"/>
              </a:lnSpc>
              <a:buClrTx/>
              <a:buSzTx/>
              <a:buFontTx/>
              <a:buNone/>
              <a:defRPr sz="1600">
                <a:solidFill>
                  <a:srgbClr val="808080"/>
                </a:solidFill>
                <a:latin typeface="Trebuchet MS"/>
                <a:ea typeface="Trebuchet MS"/>
                <a:cs typeface="Trebuchet MS"/>
                <a:sym typeface="Trebuchet MS"/>
              </a:defRPr>
            </a:lvl4pPr>
            <a:lvl5pPr marL="0" indent="0" defTabSz="457200">
              <a:lnSpc>
                <a:spcPct val="100000"/>
              </a:lnSpc>
              <a:buClrTx/>
              <a:buSzTx/>
              <a:buFontTx/>
              <a:buNone/>
              <a:defRPr sz="1600">
                <a:solidFill>
                  <a:srgbClr val="80808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25" name="Text Placeholder 2"/>
          <p:cNvSpPr>
            <a:spLocks noGrp="1"/>
          </p:cNvSpPr>
          <p:nvPr>
            <p:ph type="body" sz="quarter" idx="21"/>
          </p:nvPr>
        </p:nvSpPr>
        <p:spPr>
          <a:xfrm>
            <a:off x="609595" y="4470398"/>
            <a:ext cx="6347721" cy="1570966"/>
          </a:xfrm>
          <a:prstGeom prst="rect">
            <a:avLst/>
          </a:prstGeom>
        </p:spPr>
        <p:txBody>
          <a:bodyPr lIns="45718" tIns="45718" rIns="45718" bIns="45718" anchor="ctr"/>
          <a:lstStyle/>
          <a:p>
            <a:endParaRPr/>
          </a:p>
        </p:txBody>
      </p:sp>
      <p:sp>
        <p:nvSpPr>
          <p:cNvPr id="226" name="TextBox 23"/>
          <p:cNvSpPr txBox="1"/>
          <p:nvPr/>
        </p:nvSpPr>
        <p:spPr>
          <a:xfrm>
            <a:off x="482710" y="469464"/>
            <a:ext cx="457322" cy="12265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8000">
                <a:solidFill>
                  <a:srgbClr val="C0E474"/>
                </a:solidFill>
                <a:latin typeface="Arial"/>
                <a:ea typeface="Arial"/>
                <a:cs typeface="Arial"/>
                <a:sym typeface="Arial"/>
              </a:defRPr>
            </a:lvl1pPr>
          </a:lstStyle>
          <a:p>
            <a:r>
              <a:t>“</a:t>
            </a:r>
          </a:p>
        </p:txBody>
      </p:sp>
      <p:sp>
        <p:nvSpPr>
          <p:cNvPr id="227" name="TextBox 24"/>
          <p:cNvSpPr txBox="1"/>
          <p:nvPr/>
        </p:nvSpPr>
        <p:spPr>
          <a:xfrm>
            <a:off x="6747698" y="2565642"/>
            <a:ext cx="457322" cy="12265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8000">
                <a:solidFill>
                  <a:srgbClr val="C0E474"/>
                </a:solidFill>
                <a:latin typeface="Arial"/>
                <a:ea typeface="Arial"/>
                <a:cs typeface="Arial"/>
                <a:sym typeface="Arial"/>
              </a:defRPr>
            </a:lvl1pPr>
          </a:lstStyle>
          <a:p>
            <a:r>
              <a:t>”</a:t>
            </a:r>
          </a:p>
        </p:txBody>
      </p:sp>
      <p:sp>
        <p:nvSpPr>
          <p:cNvPr id="22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0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2093" name="Title Text"/>
          <p:cNvSpPr txBox="1">
            <a:spLocks noGrp="1"/>
          </p:cNvSpPr>
          <p:nvPr>
            <p:ph type="title"/>
          </p:nvPr>
        </p:nvSpPr>
        <p:spPr>
          <a:xfrm>
            <a:off x="685800" y="2130425"/>
            <a:ext cx="7772400" cy="1470025"/>
          </a:xfrm>
          <a:prstGeom prst="rect">
            <a:avLst/>
          </a:prstGeom>
        </p:spPr>
        <p:txBody>
          <a:bodyPr lIns="45718" tIns="45718" rIns="45718" bIns="45718"/>
          <a:lstStyle>
            <a:lvl1pPr algn="ctr">
              <a:lnSpc>
                <a:spcPct val="100000"/>
              </a:lnSpc>
              <a:defRPr sz="4400">
                <a:latin typeface="+mj-lt"/>
                <a:ea typeface="+mj-ea"/>
                <a:cs typeface="+mj-cs"/>
                <a:sym typeface="Calibri"/>
              </a:defRPr>
            </a:lvl1pPr>
          </a:lstStyle>
          <a:p>
            <a:r>
              <a:t>Title Text</a:t>
            </a:r>
          </a:p>
        </p:txBody>
      </p:sp>
      <p:sp>
        <p:nvSpPr>
          <p:cNvPr id="2094" name="Body Level One…"/>
          <p:cNvSpPr txBox="1">
            <a:spLocks noGrp="1"/>
          </p:cNvSpPr>
          <p:nvPr>
            <p:ph type="body" sz="quarter" idx="1"/>
          </p:nvPr>
        </p:nvSpPr>
        <p:spPr>
          <a:xfrm>
            <a:off x="1371600" y="3886200"/>
            <a:ext cx="6400800" cy="1752600"/>
          </a:xfrm>
          <a:prstGeom prst="rect">
            <a:avLst/>
          </a:prstGeom>
        </p:spPr>
        <p:txBody>
          <a:bodyPr lIns="45718" tIns="45718" rIns="45718" bIns="45718"/>
          <a:lstStyle>
            <a:lvl1pPr marL="0" indent="0" algn="ctr">
              <a:lnSpc>
                <a:spcPct val="100000"/>
              </a:lnSpc>
              <a:spcBef>
                <a:spcPts val="700"/>
              </a:spcBef>
              <a:buClrTx/>
              <a:buSzTx/>
              <a:buFontTx/>
              <a:buNone/>
              <a:defRPr sz="3200">
                <a:solidFill>
                  <a:srgbClr val="888888"/>
                </a:solidFill>
                <a:latin typeface="+mj-lt"/>
                <a:ea typeface="+mj-ea"/>
                <a:cs typeface="+mj-cs"/>
                <a:sym typeface="Calibri"/>
              </a:defRPr>
            </a:lvl1pPr>
            <a:lvl2pPr marL="0" indent="0" algn="ctr">
              <a:lnSpc>
                <a:spcPct val="100000"/>
              </a:lnSpc>
              <a:spcBef>
                <a:spcPts val="700"/>
              </a:spcBef>
              <a:buClrTx/>
              <a:buSzTx/>
              <a:buFontTx/>
              <a:buNone/>
              <a:defRPr sz="3200">
                <a:solidFill>
                  <a:srgbClr val="888888"/>
                </a:solidFill>
                <a:latin typeface="+mj-lt"/>
                <a:ea typeface="+mj-ea"/>
                <a:cs typeface="+mj-cs"/>
                <a:sym typeface="Calibri"/>
              </a:defRPr>
            </a:lvl2pPr>
            <a:lvl3pPr marL="0" indent="0" algn="ctr">
              <a:lnSpc>
                <a:spcPct val="100000"/>
              </a:lnSpc>
              <a:spcBef>
                <a:spcPts val="700"/>
              </a:spcBef>
              <a:buClrTx/>
              <a:buSzTx/>
              <a:buFontTx/>
              <a:buNone/>
              <a:defRPr sz="3200">
                <a:solidFill>
                  <a:srgbClr val="888888"/>
                </a:solidFill>
                <a:latin typeface="+mj-lt"/>
                <a:ea typeface="+mj-ea"/>
                <a:cs typeface="+mj-cs"/>
                <a:sym typeface="Calibri"/>
              </a:defRPr>
            </a:lvl3pPr>
            <a:lvl4pPr marL="0" indent="0" algn="ctr">
              <a:lnSpc>
                <a:spcPct val="100000"/>
              </a:lnSpc>
              <a:spcBef>
                <a:spcPts val="700"/>
              </a:spcBef>
              <a:buClrTx/>
              <a:buSzTx/>
              <a:buFontTx/>
              <a:buNone/>
              <a:defRPr sz="3200">
                <a:solidFill>
                  <a:srgbClr val="888888"/>
                </a:solidFill>
                <a:latin typeface="+mj-lt"/>
                <a:ea typeface="+mj-ea"/>
                <a:cs typeface="+mj-cs"/>
                <a:sym typeface="Calibri"/>
              </a:defRPr>
            </a:lvl4pPr>
            <a:lvl5pPr marL="0" indent="0" algn="ctr">
              <a:lnSpc>
                <a:spcPct val="100000"/>
              </a:lnSpc>
              <a:spcBef>
                <a:spcPts val="700"/>
              </a:spcBef>
              <a:buClrTx/>
              <a:buSzTx/>
              <a:buFontTx/>
              <a:buNone/>
              <a:defRPr sz="3200">
                <a:solidFill>
                  <a:srgbClr val="888888"/>
                </a:solidFill>
                <a:latin typeface="+mj-lt"/>
                <a:ea typeface="+mj-ea"/>
                <a:cs typeface="+mj-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095" name="Slide Number"/>
          <p:cNvSpPr txBox="1">
            <a:spLocks noGrp="1"/>
          </p:cNvSpPr>
          <p:nvPr>
            <p:ph type="sldNum" sz="quarter" idx="2"/>
          </p:nvPr>
        </p:nvSpPr>
        <p:spPr>
          <a:xfrm>
            <a:off x="8422823" y="6404294"/>
            <a:ext cx="263978" cy="269237"/>
          </a:xfrm>
          <a:prstGeom prst="rect">
            <a:avLst/>
          </a:prstGeom>
        </p:spPr>
        <p:txBody>
          <a:bodyPr lIns="45718" tIns="45718" rIns="45718" bIns="45718"/>
          <a:lstStyle>
            <a:lvl1pPr>
              <a:defRPr sz="1200">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Name Card">
    <p:spTree>
      <p:nvGrpSpPr>
        <p:cNvPr id="1" name=""/>
        <p:cNvGrpSpPr/>
        <p:nvPr/>
      </p:nvGrpSpPr>
      <p:grpSpPr>
        <a:xfrm>
          <a:off x="0" y="0"/>
          <a:ext cx="0" cy="0"/>
          <a:chOff x="0" y="0"/>
          <a:chExt cx="0" cy="0"/>
        </a:xfrm>
      </p:grpSpPr>
      <p:grpSp>
        <p:nvGrpSpPr>
          <p:cNvPr id="245" name="Group 16"/>
          <p:cNvGrpSpPr/>
          <p:nvPr/>
        </p:nvGrpSpPr>
        <p:grpSpPr>
          <a:xfrm>
            <a:off x="-8470" y="-8471"/>
            <a:ext cx="9169730" cy="6874942"/>
            <a:chOff x="-1" y="-1"/>
            <a:chExt cx="9169728" cy="6874940"/>
          </a:xfrm>
        </p:grpSpPr>
        <p:sp>
          <p:nvSpPr>
            <p:cNvPr id="23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3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3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3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3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4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4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4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4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4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46" name="Title Text"/>
          <p:cNvSpPr txBox="1">
            <a:spLocks noGrp="1"/>
          </p:cNvSpPr>
          <p:nvPr>
            <p:ph type="title"/>
          </p:nvPr>
        </p:nvSpPr>
        <p:spPr>
          <a:xfrm>
            <a:off x="609598" y="1931988"/>
            <a:ext cx="6347715" cy="2595463"/>
          </a:xfrm>
          <a:prstGeom prst="rect">
            <a:avLst/>
          </a:prstGeom>
        </p:spPr>
        <p:txBody>
          <a:bodyPr lIns="45718" tIns="45718" rIns="45718" bIns="45718" anchor="b"/>
          <a:lstStyle>
            <a:lvl1pPr algn="l" defTabSz="457200">
              <a:lnSpc>
                <a:spcPct val="100000"/>
              </a:lnSpc>
              <a:defRPr sz="4400">
                <a:solidFill>
                  <a:schemeClr val="accent1"/>
                </a:solidFill>
                <a:latin typeface="Trebuchet MS"/>
                <a:ea typeface="Trebuchet MS"/>
                <a:cs typeface="Trebuchet MS"/>
                <a:sym typeface="Trebuchet MS"/>
              </a:defRPr>
            </a:lvl1pPr>
          </a:lstStyle>
          <a:p>
            <a:r>
              <a:t>Title Text</a:t>
            </a:r>
          </a:p>
        </p:txBody>
      </p:sp>
      <p:sp>
        <p:nvSpPr>
          <p:cNvPr id="247" name="Body Level One…"/>
          <p:cNvSpPr txBox="1">
            <a:spLocks noGrp="1"/>
          </p:cNvSpPr>
          <p:nvPr>
            <p:ph type="body" sz="quarter" idx="1"/>
          </p:nvPr>
        </p:nvSpPr>
        <p:spPr>
          <a:xfrm>
            <a:off x="609598" y="4527448"/>
            <a:ext cx="6347715" cy="1513917"/>
          </a:xfrm>
          <a:prstGeom prst="rect">
            <a:avLst/>
          </a:prstGeom>
        </p:spPr>
        <p:txBody>
          <a:bodyPr lIns="45718" tIns="45718" rIns="45718" bIns="45718"/>
          <a:lstStyle>
            <a:lvl1pPr marL="0" indent="0" defTabSz="457200">
              <a:lnSpc>
                <a:spcPct val="100000"/>
              </a:lnSpc>
              <a:buClrTx/>
              <a:buSzTx/>
              <a:buFontTx/>
              <a:buNone/>
              <a:defRPr sz="1800">
                <a:solidFill>
                  <a:srgbClr val="404040"/>
                </a:solidFill>
                <a:latin typeface="Trebuchet MS"/>
                <a:ea typeface="Trebuchet MS"/>
                <a:cs typeface="Trebuchet MS"/>
                <a:sym typeface="Trebuchet MS"/>
              </a:defRPr>
            </a:lvl1pPr>
            <a:lvl2pPr marL="0" indent="0" defTabSz="457200">
              <a:lnSpc>
                <a:spcPct val="100000"/>
              </a:lnSpc>
              <a:buClrTx/>
              <a:buSzTx/>
              <a:buFontTx/>
              <a:buNone/>
              <a:defRPr sz="1800">
                <a:solidFill>
                  <a:srgbClr val="404040"/>
                </a:solidFill>
                <a:latin typeface="Trebuchet MS"/>
                <a:ea typeface="Trebuchet MS"/>
                <a:cs typeface="Trebuchet MS"/>
                <a:sym typeface="Trebuchet MS"/>
              </a:defRPr>
            </a:lvl2pPr>
            <a:lvl3pPr marL="0" indent="0" defTabSz="457200">
              <a:lnSpc>
                <a:spcPct val="100000"/>
              </a:lnSpc>
              <a:buClrTx/>
              <a:buSzTx/>
              <a:buFontTx/>
              <a:buNone/>
              <a:defRPr sz="1800">
                <a:solidFill>
                  <a:srgbClr val="404040"/>
                </a:solidFill>
                <a:latin typeface="Trebuchet MS"/>
                <a:ea typeface="Trebuchet MS"/>
                <a:cs typeface="Trebuchet MS"/>
                <a:sym typeface="Trebuchet MS"/>
              </a:defRPr>
            </a:lvl3pPr>
            <a:lvl4pPr marL="0" indent="0" defTabSz="457200">
              <a:lnSpc>
                <a:spcPct val="100000"/>
              </a:lnSpc>
              <a:buClrTx/>
              <a:buSzTx/>
              <a:buFontTx/>
              <a:buNone/>
              <a:defRPr sz="1800">
                <a:solidFill>
                  <a:srgbClr val="404040"/>
                </a:solidFill>
                <a:latin typeface="Trebuchet MS"/>
                <a:ea typeface="Trebuchet MS"/>
                <a:cs typeface="Trebuchet MS"/>
                <a:sym typeface="Trebuchet MS"/>
              </a:defRPr>
            </a:lvl4pPr>
            <a:lvl5pPr marL="0" indent="0" defTabSz="457200">
              <a:lnSpc>
                <a:spcPct val="100000"/>
              </a:lnSpc>
              <a:buClrTx/>
              <a:buSzTx/>
              <a:buFontTx/>
              <a:buNone/>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4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Quote Name Card">
    <p:spTree>
      <p:nvGrpSpPr>
        <p:cNvPr id="1" name=""/>
        <p:cNvGrpSpPr/>
        <p:nvPr/>
      </p:nvGrpSpPr>
      <p:grpSpPr>
        <a:xfrm>
          <a:off x="0" y="0"/>
          <a:ext cx="0" cy="0"/>
          <a:chOff x="0" y="0"/>
          <a:chExt cx="0" cy="0"/>
        </a:xfrm>
      </p:grpSpPr>
      <p:grpSp>
        <p:nvGrpSpPr>
          <p:cNvPr id="265" name="Group 16"/>
          <p:cNvGrpSpPr/>
          <p:nvPr/>
        </p:nvGrpSpPr>
        <p:grpSpPr>
          <a:xfrm>
            <a:off x="-8470" y="-8471"/>
            <a:ext cx="9169730" cy="6874942"/>
            <a:chOff x="-1" y="-1"/>
            <a:chExt cx="9169728" cy="6874940"/>
          </a:xfrm>
        </p:grpSpPr>
        <p:sp>
          <p:nvSpPr>
            <p:cNvPr id="25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5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5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5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5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6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6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6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6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6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66" name="Title Text"/>
          <p:cNvSpPr txBox="1">
            <a:spLocks noGrp="1"/>
          </p:cNvSpPr>
          <p:nvPr>
            <p:ph type="title"/>
          </p:nvPr>
        </p:nvSpPr>
        <p:spPr>
          <a:xfrm>
            <a:off x="774885" y="609600"/>
            <a:ext cx="6072183" cy="3022600"/>
          </a:xfrm>
          <a:prstGeom prst="rect">
            <a:avLst/>
          </a:prstGeom>
        </p:spPr>
        <p:txBody>
          <a:bodyPr lIns="45718" tIns="45718" rIns="45718" bIns="45718"/>
          <a:lstStyle>
            <a:lvl1pPr algn="l" defTabSz="457200">
              <a:lnSpc>
                <a:spcPct val="100000"/>
              </a:lnSpc>
              <a:defRPr sz="4400">
                <a:solidFill>
                  <a:schemeClr val="accent1"/>
                </a:solidFill>
                <a:latin typeface="Trebuchet MS"/>
                <a:ea typeface="Trebuchet MS"/>
                <a:cs typeface="Trebuchet MS"/>
                <a:sym typeface="Trebuchet MS"/>
              </a:defRPr>
            </a:lvl1pPr>
          </a:lstStyle>
          <a:p>
            <a:r>
              <a:t>Title Text</a:t>
            </a:r>
          </a:p>
        </p:txBody>
      </p:sp>
      <p:sp>
        <p:nvSpPr>
          <p:cNvPr id="267" name="Body Level One…"/>
          <p:cNvSpPr txBox="1">
            <a:spLocks noGrp="1"/>
          </p:cNvSpPr>
          <p:nvPr>
            <p:ph type="body" sz="quarter" idx="1"/>
          </p:nvPr>
        </p:nvSpPr>
        <p:spPr>
          <a:xfrm>
            <a:off x="609595" y="4013200"/>
            <a:ext cx="6347720" cy="514249"/>
          </a:xfrm>
          <a:prstGeom prst="rect">
            <a:avLst/>
          </a:prstGeom>
        </p:spPr>
        <p:txBody>
          <a:bodyPr lIns="45718" tIns="45718" rIns="45718" bIns="45718" anchor="b"/>
          <a:lstStyle>
            <a:lvl1pPr marL="0" indent="0" defTabSz="457200">
              <a:lnSpc>
                <a:spcPct val="100000"/>
              </a:lnSpc>
              <a:buClrTx/>
              <a:buSzTx/>
              <a:buFontTx/>
              <a:buNone/>
              <a:defRPr sz="2400">
                <a:solidFill>
                  <a:srgbClr val="404040"/>
                </a:solidFill>
                <a:latin typeface="Trebuchet MS"/>
                <a:ea typeface="Trebuchet MS"/>
                <a:cs typeface="Trebuchet MS"/>
                <a:sym typeface="Trebuchet MS"/>
              </a:defRPr>
            </a:lvl1pPr>
            <a:lvl2pPr marL="0" indent="0" defTabSz="457200">
              <a:lnSpc>
                <a:spcPct val="100000"/>
              </a:lnSpc>
              <a:buClrTx/>
              <a:buSzTx/>
              <a:buFontTx/>
              <a:buNone/>
              <a:defRPr sz="2400">
                <a:solidFill>
                  <a:srgbClr val="404040"/>
                </a:solidFill>
                <a:latin typeface="Trebuchet MS"/>
                <a:ea typeface="Trebuchet MS"/>
                <a:cs typeface="Trebuchet MS"/>
                <a:sym typeface="Trebuchet MS"/>
              </a:defRPr>
            </a:lvl2pPr>
            <a:lvl3pPr marL="0" indent="0" defTabSz="457200">
              <a:lnSpc>
                <a:spcPct val="100000"/>
              </a:lnSpc>
              <a:buClrTx/>
              <a:buSzTx/>
              <a:buFontTx/>
              <a:buNone/>
              <a:defRPr sz="2400">
                <a:solidFill>
                  <a:srgbClr val="404040"/>
                </a:solidFill>
                <a:latin typeface="Trebuchet MS"/>
                <a:ea typeface="Trebuchet MS"/>
                <a:cs typeface="Trebuchet MS"/>
                <a:sym typeface="Trebuchet MS"/>
              </a:defRPr>
            </a:lvl3pPr>
            <a:lvl4pPr marL="0" indent="0" defTabSz="457200">
              <a:lnSpc>
                <a:spcPct val="100000"/>
              </a:lnSpc>
              <a:buClrTx/>
              <a:buSzTx/>
              <a:buFontTx/>
              <a:buNone/>
              <a:defRPr sz="2400">
                <a:solidFill>
                  <a:srgbClr val="404040"/>
                </a:solidFill>
                <a:latin typeface="Trebuchet MS"/>
                <a:ea typeface="Trebuchet MS"/>
                <a:cs typeface="Trebuchet MS"/>
                <a:sym typeface="Trebuchet MS"/>
              </a:defRPr>
            </a:lvl4pPr>
            <a:lvl5pPr marL="0" indent="0" defTabSz="457200">
              <a:lnSpc>
                <a:spcPct val="100000"/>
              </a:lnSpc>
              <a:buClrTx/>
              <a:buSzTx/>
              <a:buFontTx/>
              <a:buNone/>
              <a:defRPr sz="24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68" name="Text Placeholder 2"/>
          <p:cNvSpPr>
            <a:spLocks noGrp="1"/>
          </p:cNvSpPr>
          <p:nvPr>
            <p:ph type="body" sz="quarter" idx="21"/>
          </p:nvPr>
        </p:nvSpPr>
        <p:spPr>
          <a:xfrm>
            <a:off x="609595" y="4527448"/>
            <a:ext cx="6347721" cy="1513917"/>
          </a:xfrm>
          <a:prstGeom prst="rect">
            <a:avLst/>
          </a:prstGeom>
        </p:spPr>
        <p:txBody>
          <a:bodyPr lIns="45718" tIns="45718" rIns="45718" bIns="45718"/>
          <a:lstStyle/>
          <a:p>
            <a:endParaRPr/>
          </a:p>
        </p:txBody>
      </p:sp>
      <p:sp>
        <p:nvSpPr>
          <p:cNvPr id="269" name="TextBox 23"/>
          <p:cNvSpPr txBox="1"/>
          <p:nvPr/>
        </p:nvSpPr>
        <p:spPr>
          <a:xfrm>
            <a:off x="482710" y="469464"/>
            <a:ext cx="457322" cy="12265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8000">
                <a:solidFill>
                  <a:srgbClr val="C0E474"/>
                </a:solidFill>
                <a:latin typeface="Arial"/>
                <a:ea typeface="Arial"/>
                <a:cs typeface="Arial"/>
                <a:sym typeface="Arial"/>
              </a:defRPr>
            </a:lvl1pPr>
          </a:lstStyle>
          <a:p>
            <a:r>
              <a:t>“</a:t>
            </a:r>
          </a:p>
        </p:txBody>
      </p:sp>
      <p:sp>
        <p:nvSpPr>
          <p:cNvPr id="270" name="TextBox 24"/>
          <p:cNvSpPr txBox="1"/>
          <p:nvPr/>
        </p:nvSpPr>
        <p:spPr>
          <a:xfrm>
            <a:off x="6747698" y="2565642"/>
            <a:ext cx="457322" cy="12265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8000">
                <a:solidFill>
                  <a:srgbClr val="C0E474"/>
                </a:solidFill>
                <a:latin typeface="Arial"/>
                <a:ea typeface="Arial"/>
                <a:cs typeface="Arial"/>
                <a:sym typeface="Arial"/>
              </a:defRPr>
            </a:lvl1pPr>
          </a:lstStyle>
          <a:p>
            <a:r>
              <a:t>”</a:t>
            </a:r>
          </a:p>
        </p:txBody>
      </p:sp>
      <p:sp>
        <p:nvSpPr>
          <p:cNvPr id="27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rue or False">
    <p:spTree>
      <p:nvGrpSpPr>
        <p:cNvPr id="1" name=""/>
        <p:cNvGrpSpPr/>
        <p:nvPr/>
      </p:nvGrpSpPr>
      <p:grpSpPr>
        <a:xfrm>
          <a:off x="0" y="0"/>
          <a:ext cx="0" cy="0"/>
          <a:chOff x="0" y="0"/>
          <a:chExt cx="0" cy="0"/>
        </a:xfrm>
      </p:grpSpPr>
      <p:grpSp>
        <p:nvGrpSpPr>
          <p:cNvPr id="288" name="Group 16"/>
          <p:cNvGrpSpPr/>
          <p:nvPr/>
        </p:nvGrpSpPr>
        <p:grpSpPr>
          <a:xfrm>
            <a:off x="-8470" y="-8471"/>
            <a:ext cx="9169730" cy="6874942"/>
            <a:chOff x="-1" y="-1"/>
            <a:chExt cx="9169728" cy="6874940"/>
          </a:xfrm>
        </p:grpSpPr>
        <p:sp>
          <p:nvSpPr>
            <p:cNvPr id="27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7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28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28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8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8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8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8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8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28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289" name="Title Text"/>
          <p:cNvSpPr txBox="1">
            <a:spLocks noGrp="1"/>
          </p:cNvSpPr>
          <p:nvPr>
            <p:ph type="title"/>
          </p:nvPr>
        </p:nvSpPr>
        <p:spPr>
          <a:xfrm>
            <a:off x="615848" y="609600"/>
            <a:ext cx="6341465" cy="3022600"/>
          </a:xfrm>
          <a:prstGeom prst="rect">
            <a:avLst/>
          </a:prstGeom>
        </p:spPr>
        <p:txBody>
          <a:bodyPr lIns="45718" tIns="45718" rIns="45718" bIns="45718"/>
          <a:lstStyle>
            <a:lvl1pPr algn="l" defTabSz="457200">
              <a:lnSpc>
                <a:spcPct val="100000"/>
              </a:lnSpc>
              <a:defRPr sz="4400">
                <a:solidFill>
                  <a:schemeClr val="accent1"/>
                </a:solidFill>
                <a:latin typeface="Trebuchet MS"/>
                <a:ea typeface="Trebuchet MS"/>
                <a:cs typeface="Trebuchet MS"/>
                <a:sym typeface="Trebuchet MS"/>
              </a:defRPr>
            </a:lvl1pPr>
          </a:lstStyle>
          <a:p>
            <a:r>
              <a:t>Title Text</a:t>
            </a:r>
          </a:p>
        </p:txBody>
      </p:sp>
      <p:sp>
        <p:nvSpPr>
          <p:cNvPr id="290" name="Body Level One…"/>
          <p:cNvSpPr txBox="1">
            <a:spLocks noGrp="1"/>
          </p:cNvSpPr>
          <p:nvPr>
            <p:ph type="body" sz="quarter" idx="1"/>
          </p:nvPr>
        </p:nvSpPr>
        <p:spPr>
          <a:xfrm>
            <a:off x="609595" y="4013200"/>
            <a:ext cx="6347720" cy="514249"/>
          </a:xfrm>
          <a:prstGeom prst="rect">
            <a:avLst/>
          </a:prstGeom>
        </p:spPr>
        <p:txBody>
          <a:bodyPr lIns="45718" tIns="45718" rIns="45718" bIns="45718" anchor="b"/>
          <a:lstStyle>
            <a:lvl1pPr marL="0" indent="0" defTabSz="457200">
              <a:lnSpc>
                <a:spcPct val="100000"/>
              </a:lnSpc>
              <a:buClrTx/>
              <a:buSzTx/>
              <a:buFontTx/>
              <a:buNone/>
              <a:defRPr sz="2400">
                <a:solidFill>
                  <a:schemeClr val="accent1"/>
                </a:solidFill>
                <a:latin typeface="Trebuchet MS"/>
                <a:ea typeface="Trebuchet MS"/>
                <a:cs typeface="Trebuchet MS"/>
                <a:sym typeface="Trebuchet MS"/>
              </a:defRPr>
            </a:lvl1pPr>
            <a:lvl2pPr marL="0" indent="0" defTabSz="457200">
              <a:lnSpc>
                <a:spcPct val="100000"/>
              </a:lnSpc>
              <a:buClrTx/>
              <a:buSzTx/>
              <a:buFontTx/>
              <a:buNone/>
              <a:defRPr sz="2400">
                <a:solidFill>
                  <a:schemeClr val="accent1"/>
                </a:solidFill>
                <a:latin typeface="Trebuchet MS"/>
                <a:ea typeface="Trebuchet MS"/>
                <a:cs typeface="Trebuchet MS"/>
                <a:sym typeface="Trebuchet MS"/>
              </a:defRPr>
            </a:lvl2pPr>
            <a:lvl3pPr marL="0" indent="0" defTabSz="457200">
              <a:lnSpc>
                <a:spcPct val="100000"/>
              </a:lnSpc>
              <a:buClrTx/>
              <a:buSzTx/>
              <a:buFontTx/>
              <a:buNone/>
              <a:defRPr sz="2400">
                <a:solidFill>
                  <a:schemeClr val="accent1"/>
                </a:solidFill>
                <a:latin typeface="Trebuchet MS"/>
                <a:ea typeface="Trebuchet MS"/>
                <a:cs typeface="Trebuchet MS"/>
                <a:sym typeface="Trebuchet MS"/>
              </a:defRPr>
            </a:lvl3pPr>
            <a:lvl4pPr marL="0" indent="0" defTabSz="457200">
              <a:lnSpc>
                <a:spcPct val="100000"/>
              </a:lnSpc>
              <a:buClrTx/>
              <a:buSzTx/>
              <a:buFontTx/>
              <a:buNone/>
              <a:defRPr sz="2400">
                <a:solidFill>
                  <a:schemeClr val="accent1"/>
                </a:solidFill>
                <a:latin typeface="Trebuchet MS"/>
                <a:ea typeface="Trebuchet MS"/>
                <a:cs typeface="Trebuchet MS"/>
                <a:sym typeface="Trebuchet MS"/>
              </a:defRPr>
            </a:lvl4pPr>
            <a:lvl5pPr marL="0" indent="0" defTabSz="457200">
              <a:lnSpc>
                <a:spcPct val="100000"/>
              </a:lnSpc>
              <a:buClrTx/>
              <a:buSzTx/>
              <a:buFontTx/>
              <a:buNone/>
              <a:defRPr sz="2400">
                <a:solidFill>
                  <a:schemeClr val="accent1"/>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291" name="Text Placeholder 2"/>
          <p:cNvSpPr>
            <a:spLocks noGrp="1"/>
          </p:cNvSpPr>
          <p:nvPr>
            <p:ph type="body" sz="quarter" idx="21"/>
          </p:nvPr>
        </p:nvSpPr>
        <p:spPr>
          <a:xfrm>
            <a:off x="609595" y="4527448"/>
            <a:ext cx="6347721" cy="1513917"/>
          </a:xfrm>
          <a:prstGeom prst="rect">
            <a:avLst/>
          </a:prstGeom>
        </p:spPr>
        <p:txBody>
          <a:bodyPr lIns="45718" tIns="45718" rIns="45718" bIns="45718"/>
          <a:lstStyle/>
          <a:p>
            <a:endParaRPr/>
          </a:p>
        </p:txBody>
      </p:sp>
      <p:sp>
        <p:nvSpPr>
          <p:cNvPr id="29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grpSp>
        <p:nvGrpSpPr>
          <p:cNvPr id="309" name="Group 16"/>
          <p:cNvGrpSpPr/>
          <p:nvPr/>
        </p:nvGrpSpPr>
        <p:grpSpPr>
          <a:xfrm>
            <a:off x="-8470" y="-8471"/>
            <a:ext cx="9169730" cy="6874942"/>
            <a:chOff x="-1" y="-1"/>
            <a:chExt cx="9169728" cy="6874940"/>
          </a:xfrm>
        </p:grpSpPr>
        <p:sp>
          <p:nvSpPr>
            <p:cNvPr id="29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30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30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0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310" name="Title Text"/>
          <p:cNvSpPr txBox="1">
            <a:spLocks noGrp="1"/>
          </p:cNvSpPr>
          <p:nvPr>
            <p:ph type="title"/>
          </p:nvPr>
        </p:nvSpPr>
        <p:spPr>
          <a:xfrm>
            <a:off x="609598" y="609600"/>
            <a:ext cx="6347715" cy="13208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311" name="Body Level One…"/>
          <p:cNvSpPr txBox="1">
            <a:spLocks noGrp="1"/>
          </p:cNvSpPr>
          <p:nvPr>
            <p:ph type="body" sz="half" idx="1"/>
          </p:nvPr>
        </p:nvSpPr>
        <p:spPr>
          <a:xfrm>
            <a:off x="609598" y="2160590"/>
            <a:ext cx="6347718" cy="3880773"/>
          </a:xfrm>
          <a:prstGeom prst="rect">
            <a:avLst/>
          </a:prstGeom>
        </p:spPr>
        <p:txBody>
          <a:bodyPr lIns="45718" tIns="45718" rIns="45718" bIns="45718"/>
          <a:lstStyle>
            <a:lvl1pPr marL="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1pPr>
            <a:lvl2pPr marL="778668" indent="-321468"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2pPr>
            <a:lvl3pPr marL="1208314" indent="-293914"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3pPr>
            <a:lvl4pPr marL="17145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4pPr>
            <a:lvl5pPr marL="21717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31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grpSp>
        <p:nvGrpSpPr>
          <p:cNvPr id="329" name="Group 16"/>
          <p:cNvGrpSpPr/>
          <p:nvPr/>
        </p:nvGrpSpPr>
        <p:grpSpPr>
          <a:xfrm>
            <a:off x="-8470" y="-8471"/>
            <a:ext cx="9169730" cy="6874942"/>
            <a:chOff x="-1" y="-1"/>
            <a:chExt cx="9169728" cy="6874940"/>
          </a:xfrm>
        </p:grpSpPr>
        <p:sp>
          <p:nvSpPr>
            <p:cNvPr id="31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32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32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2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330" name="Title Text"/>
          <p:cNvSpPr txBox="1">
            <a:spLocks noGrp="1"/>
          </p:cNvSpPr>
          <p:nvPr>
            <p:ph type="title"/>
          </p:nvPr>
        </p:nvSpPr>
        <p:spPr>
          <a:xfrm>
            <a:off x="5977311" y="609600"/>
            <a:ext cx="978815" cy="5251452"/>
          </a:xfrm>
          <a:prstGeom prst="rect">
            <a:avLst/>
          </a:prstGeom>
        </p:spPr>
        <p:txBody>
          <a:bodyPr lIns="45718" tIns="45718" rIns="45718" bIns="45718"/>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331" name="Body Level One…"/>
          <p:cNvSpPr txBox="1">
            <a:spLocks noGrp="1"/>
          </p:cNvSpPr>
          <p:nvPr>
            <p:ph type="body" idx="1"/>
          </p:nvPr>
        </p:nvSpPr>
        <p:spPr>
          <a:xfrm>
            <a:off x="609598" y="609600"/>
            <a:ext cx="5195028" cy="5251452"/>
          </a:xfrm>
          <a:prstGeom prst="rect">
            <a:avLst/>
          </a:prstGeom>
        </p:spPr>
        <p:txBody>
          <a:bodyPr lIns="45718" tIns="45718" rIns="45718" bIns="45718"/>
          <a:lstStyle>
            <a:lvl1pPr marL="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1pPr>
            <a:lvl2pPr marL="778668" indent="-321468"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2pPr>
            <a:lvl3pPr marL="1208314" indent="-293914"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3pPr>
            <a:lvl4pPr marL="17145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4pPr>
            <a:lvl5pPr marL="21717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33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itle and Table">
    <p:spTree>
      <p:nvGrpSpPr>
        <p:cNvPr id="1" name=""/>
        <p:cNvGrpSpPr/>
        <p:nvPr/>
      </p:nvGrpSpPr>
      <p:grpSpPr>
        <a:xfrm>
          <a:off x="0" y="0"/>
          <a:ext cx="0" cy="0"/>
          <a:chOff x="0" y="0"/>
          <a:chExt cx="0" cy="0"/>
        </a:xfrm>
      </p:grpSpPr>
      <p:grpSp>
        <p:nvGrpSpPr>
          <p:cNvPr id="349" name="Group 16"/>
          <p:cNvGrpSpPr/>
          <p:nvPr/>
        </p:nvGrpSpPr>
        <p:grpSpPr>
          <a:xfrm>
            <a:off x="-8470" y="-8471"/>
            <a:ext cx="9169730" cy="6874942"/>
            <a:chOff x="-1" y="-1"/>
            <a:chExt cx="9169728" cy="6874940"/>
          </a:xfrm>
        </p:grpSpPr>
        <p:sp>
          <p:nvSpPr>
            <p:cNvPr id="33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34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34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4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350" name="Title Text"/>
          <p:cNvSpPr txBox="1">
            <a:spLocks noGrp="1"/>
          </p:cNvSpPr>
          <p:nvPr>
            <p:ph type="title"/>
          </p:nvPr>
        </p:nvSpPr>
        <p:spPr>
          <a:xfrm>
            <a:off x="304800" y="457200"/>
            <a:ext cx="7772400" cy="11430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35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and Content 1">
    <p:spTree>
      <p:nvGrpSpPr>
        <p:cNvPr id="1" name=""/>
        <p:cNvGrpSpPr/>
        <p:nvPr/>
      </p:nvGrpSpPr>
      <p:grpSpPr>
        <a:xfrm>
          <a:off x="0" y="0"/>
          <a:ext cx="0" cy="0"/>
          <a:chOff x="0" y="0"/>
          <a:chExt cx="0" cy="0"/>
        </a:xfrm>
      </p:grpSpPr>
      <p:grpSp>
        <p:nvGrpSpPr>
          <p:cNvPr id="368" name="Group 16"/>
          <p:cNvGrpSpPr/>
          <p:nvPr/>
        </p:nvGrpSpPr>
        <p:grpSpPr>
          <a:xfrm>
            <a:off x="-8470" y="-8471"/>
            <a:ext cx="9169730" cy="6874942"/>
            <a:chOff x="-1" y="-1"/>
            <a:chExt cx="9169728" cy="6874940"/>
          </a:xfrm>
        </p:grpSpPr>
        <p:sp>
          <p:nvSpPr>
            <p:cNvPr id="35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5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36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36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369" name="Title Text"/>
          <p:cNvSpPr txBox="1">
            <a:spLocks noGrp="1"/>
          </p:cNvSpPr>
          <p:nvPr>
            <p:ph type="title"/>
          </p:nvPr>
        </p:nvSpPr>
        <p:spPr>
          <a:xfrm>
            <a:off x="609598" y="609600"/>
            <a:ext cx="6347715" cy="13208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37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371" name="Text Placeholder 7"/>
          <p:cNvSpPr>
            <a:spLocks noGrp="1"/>
          </p:cNvSpPr>
          <p:nvPr>
            <p:ph type="body" idx="21"/>
          </p:nvPr>
        </p:nvSpPr>
        <p:spPr>
          <a:xfrm>
            <a:off x="457200" y="1981200"/>
            <a:ext cx="8229600" cy="4114800"/>
          </a:xfrm>
          <a:prstGeom prst="rect">
            <a:avLst/>
          </a:prstGeom>
        </p:spPr>
        <p:txBody>
          <a:bodyPr lIns="45718" tIns="45718" rIns="45718" bIns="45718"/>
          <a:lstStyle/>
          <a:p>
            <a:endParaRPr/>
          </a:p>
        </p:txBody>
      </p:sp>
      <p:sp>
        <p:nvSpPr>
          <p:cNvPr id="37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5_Blank">
    <p:spTree>
      <p:nvGrpSpPr>
        <p:cNvPr id="1" name=""/>
        <p:cNvGrpSpPr/>
        <p:nvPr/>
      </p:nvGrpSpPr>
      <p:grpSpPr>
        <a:xfrm>
          <a:off x="0" y="0"/>
          <a:ext cx="0" cy="0"/>
          <a:chOff x="0" y="0"/>
          <a:chExt cx="0" cy="0"/>
        </a:xfrm>
      </p:grpSpPr>
      <p:grpSp>
        <p:nvGrpSpPr>
          <p:cNvPr id="389" name="Group 16"/>
          <p:cNvGrpSpPr/>
          <p:nvPr/>
        </p:nvGrpSpPr>
        <p:grpSpPr>
          <a:xfrm>
            <a:off x="-8470" y="-8471"/>
            <a:ext cx="9169730" cy="6874942"/>
            <a:chOff x="-1" y="-1"/>
            <a:chExt cx="9169728" cy="6874940"/>
          </a:xfrm>
        </p:grpSpPr>
        <p:sp>
          <p:nvSpPr>
            <p:cNvPr id="37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38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38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39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39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grpSp>
        <p:nvGrpSpPr>
          <p:cNvPr id="42" name="Group 16"/>
          <p:cNvGrpSpPr/>
          <p:nvPr/>
        </p:nvGrpSpPr>
        <p:grpSpPr>
          <a:xfrm>
            <a:off x="-8470" y="-8471"/>
            <a:ext cx="9169730" cy="6874942"/>
            <a:chOff x="-1" y="-1"/>
            <a:chExt cx="9169728" cy="6874940"/>
          </a:xfrm>
        </p:grpSpPr>
        <p:sp>
          <p:nvSpPr>
            <p:cNvPr id="3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3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3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43" name="Title Text"/>
          <p:cNvSpPr txBox="1">
            <a:spLocks noGrp="1"/>
          </p:cNvSpPr>
          <p:nvPr>
            <p:ph type="title"/>
          </p:nvPr>
        </p:nvSpPr>
        <p:spPr>
          <a:xfrm>
            <a:off x="609598" y="609600"/>
            <a:ext cx="6347715" cy="13208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44" name="Body Level One…"/>
          <p:cNvSpPr txBox="1">
            <a:spLocks noGrp="1"/>
          </p:cNvSpPr>
          <p:nvPr>
            <p:ph type="body" sz="half" idx="1"/>
          </p:nvPr>
        </p:nvSpPr>
        <p:spPr>
          <a:xfrm>
            <a:off x="609598" y="2160590"/>
            <a:ext cx="6347718" cy="3880773"/>
          </a:xfrm>
          <a:prstGeom prst="rect">
            <a:avLst/>
          </a:prstGeom>
        </p:spPr>
        <p:txBody>
          <a:bodyPr lIns="45718" tIns="45718" rIns="45718" bIns="45718"/>
          <a:lstStyle>
            <a:lvl1pPr marL="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1pPr>
            <a:lvl2pPr marL="778668" indent="-321468"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2pPr>
            <a:lvl3pPr marL="1208314" indent="-293914"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3pPr>
            <a:lvl4pPr marL="17145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4pPr>
            <a:lvl5pPr marL="21717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6_Blank">
    <p:spTree>
      <p:nvGrpSpPr>
        <p:cNvPr id="1" name=""/>
        <p:cNvGrpSpPr/>
        <p:nvPr/>
      </p:nvGrpSpPr>
      <p:grpSpPr>
        <a:xfrm>
          <a:off x="0" y="0"/>
          <a:ext cx="0" cy="0"/>
          <a:chOff x="0" y="0"/>
          <a:chExt cx="0" cy="0"/>
        </a:xfrm>
      </p:grpSpPr>
      <p:grpSp>
        <p:nvGrpSpPr>
          <p:cNvPr id="408" name="Group 16"/>
          <p:cNvGrpSpPr/>
          <p:nvPr/>
        </p:nvGrpSpPr>
        <p:grpSpPr>
          <a:xfrm>
            <a:off x="-8470" y="-8471"/>
            <a:ext cx="9169730" cy="6874942"/>
            <a:chOff x="-1" y="-1"/>
            <a:chExt cx="9169728" cy="6874940"/>
          </a:xfrm>
        </p:grpSpPr>
        <p:sp>
          <p:nvSpPr>
            <p:cNvPr id="39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39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40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40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0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40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1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7_Blank">
    <p:spTree>
      <p:nvGrpSpPr>
        <p:cNvPr id="1" name=""/>
        <p:cNvGrpSpPr/>
        <p:nvPr/>
      </p:nvGrpSpPr>
      <p:grpSpPr>
        <a:xfrm>
          <a:off x="0" y="0"/>
          <a:ext cx="0" cy="0"/>
          <a:chOff x="0" y="0"/>
          <a:chExt cx="0" cy="0"/>
        </a:xfrm>
      </p:grpSpPr>
      <p:grpSp>
        <p:nvGrpSpPr>
          <p:cNvPr id="427" name="Group 16"/>
          <p:cNvGrpSpPr/>
          <p:nvPr/>
        </p:nvGrpSpPr>
        <p:grpSpPr>
          <a:xfrm>
            <a:off x="-8470" y="-8471"/>
            <a:ext cx="9169730" cy="6874942"/>
            <a:chOff x="-1" y="-1"/>
            <a:chExt cx="9169728" cy="6874940"/>
          </a:xfrm>
        </p:grpSpPr>
        <p:sp>
          <p:nvSpPr>
            <p:cNvPr id="41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1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41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42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2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2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2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2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2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2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42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2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8_Blank">
    <p:spTree>
      <p:nvGrpSpPr>
        <p:cNvPr id="1" name=""/>
        <p:cNvGrpSpPr/>
        <p:nvPr/>
      </p:nvGrpSpPr>
      <p:grpSpPr>
        <a:xfrm>
          <a:off x="0" y="0"/>
          <a:ext cx="0" cy="0"/>
          <a:chOff x="0" y="0"/>
          <a:chExt cx="0" cy="0"/>
        </a:xfrm>
      </p:grpSpPr>
      <p:grpSp>
        <p:nvGrpSpPr>
          <p:cNvPr id="446" name="Group 16"/>
          <p:cNvGrpSpPr/>
          <p:nvPr/>
        </p:nvGrpSpPr>
        <p:grpSpPr>
          <a:xfrm>
            <a:off x="-8470" y="-8471"/>
            <a:ext cx="9169730" cy="6874942"/>
            <a:chOff x="-1" y="-1"/>
            <a:chExt cx="9169728" cy="6874940"/>
          </a:xfrm>
        </p:grpSpPr>
        <p:sp>
          <p:nvSpPr>
            <p:cNvPr id="43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3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43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43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4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4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4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4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4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4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44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4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9_Blank">
    <p:spTree>
      <p:nvGrpSpPr>
        <p:cNvPr id="1" name=""/>
        <p:cNvGrpSpPr/>
        <p:nvPr/>
      </p:nvGrpSpPr>
      <p:grpSpPr>
        <a:xfrm>
          <a:off x="0" y="0"/>
          <a:ext cx="0" cy="0"/>
          <a:chOff x="0" y="0"/>
          <a:chExt cx="0" cy="0"/>
        </a:xfrm>
      </p:grpSpPr>
      <p:grpSp>
        <p:nvGrpSpPr>
          <p:cNvPr id="465" name="Group 16"/>
          <p:cNvGrpSpPr/>
          <p:nvPr/>
        </p:nvGrpSpPr>
        <p:grpSpPr>
          <a:xfrm>
            <a:off x="-8470" y="-8471"/>
            <a:ext cx="9169730" cy="6874942"/>
            <a:chOff x="-1" y="-1"/>
            <a:chExt cx="9169728" cy="6874940"/>
          </a:xfrm>
        </p:grpSpPr>
        <p:sp>
          <p:nvSpPr>
            <p:cNvPr id="45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5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45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45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5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6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6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6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6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6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46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6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20_Blank">
    <p:spTree>
      <p:nvGrpSpPr>
        <p:cNvPr id="1" name=""/>
        <p:cNvGrpSpPr/>
        <p:nvPr/>
      </p:nvGrpSpPr>
      <p:grpSpPr>
        <a:xfrm>
          <a:off x="0" y="0"/>
          <a:ext cx="0" cy="0"/>
          <a:chOff x="0" y="0"/>
          <a:chExt cx="0" cy="0"/>
        </a:xfrm>
      </p:grpSpPr>
      <p:grpSp>
        <p:nvGrpSpPr>
          <p:cNvPr id="484" name="Group 16"/>
          <p:cNvGrpSpPr/>
          <p:nvPr/>
        </p:nvGrpSpPr>
        <p:grpSpPr>
          <a:xfrm>
            <a:off x="-8470" y="-8471"/>
            <a:ext cx="9169730" cy="6874942"/>
            <a:chOff x="-1" y="-1"/>
            <a:chExt cx="9169728" cy="6874940"/>
          </a:xfrm>
        </p:grpSpPr>
        <p:sp>
          <p:nvSpPr>
            <p:cNvPr id="47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7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47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47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7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7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8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8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8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8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48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48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21_Blank">
    <p:spTree>
      <p:nvGrpSpPr>
        <p:cNvPr id="1" name=""/>
        <p:cNvGrpSpPr/>
        <p:nvPr/>
      </p:nvGrpSpPr>
      <p:grpSpPr>
        <a:xfrm>
          <a:off x="0" y="0"/>
          <a:ext cx="0" cy="0"/>
          <a:chOff x="0" y="0"/>
          <a:chExt cx="0" cy="0"/>
        </a:xfrm>
      </p:grpSpPr>
      <p:grpSp>
        <p:nvGrpSpPr>
          <p:cNvPr id="503" name="Group 16"/>
          <p:cNvGrpSpPr/>
          <p:nvPr/>
        </p:nvGrpSpPr>
        <p:grpSpPr>
          <a:xfrm>
            <a:off x="-8470" y="-8471"/>
            <a:ext cx="9169730" cy="6874942"/>
            <a:chOff x="-1" y="-1"/>
            <a:chExt cx="9169728" cy="6874940"/>
          </a:xfrm>
        </p:grpSpPr>
        <p:sp>
          <p:nvSpPr>
            <p:cNvPr id="49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9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49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49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9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9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49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0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0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0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50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50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26_Blank">
    <p:spTree>
      <p:nvGrpSpPr>
        <p:cNvPr id="1" name=""/>
        <p:cNvGrpSpPr/>
        <p:nvPr/>
      </p:nvGrpSpPr>
      <p:grpSpPr>
        <a:xfrm>
          <a:off x="0" y="0"/>
          <a:ext cx="0" cy="0"/>
          <a:chOff x="0" y="0"/>
          <a:chExt cx="0" cy="0"/>
        </a:xfrm>
      </p:grpSpPr>
      <p:grpSp>
        <p:nvGrpSpPr>
          <p:cNvPr id="522" name="Group 16"/>
          <p:cNvGrpSpPr/>
          <p:nvPr/>
        </p:nvGrpSpPr>
        <p:grpSpPr>
          <a:xfrm>
            <a:off x="-8470" y="-8471"/>
            <a:ext cx="9169730" cy="6874942"/>
            <a:chOff x="-1" y="-1"/>
            <a:chExt cx="9169728" cy="6874940"/>
          </a:xfrm>
        </p:grpSpPr>
        <p:sp>
          <p:nvSpPr>
            <p:cNvPr id="51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1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51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51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1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1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1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1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2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2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52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52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7_Blank">
    <p:spTree>
      <p:nvGrpSpPr>
        <p:cNvPr id="1" name=""/>
        <p:cNvGrpSpPr/>
        <p:nvPr/>
      </p:nvGrpSpPr>
      <p:grpSpPr>
        <a:xfrm>
          <a:off x="0" y="0"/>
          <a:ext cx="0" cy="0"/>
          <a:chOff x="0" y="0"/>
          <a:chExt cx="0" cy="0"/>
        </a:xfrm>
      </p:grpSpPr>
      <p:grpSp>
        <p:nvGrpSpPr>
          <p:cNvPr id="541" name="Group 16"/>
          <p:cNvGrpSpPr/>
          <p:nvPr/>
        </p:nvGrpSpPr>
        <p:grpSpPr>
          <a:xfrm>
            <a:off x="-8470" y="-8471"/>
            <a:ext cx="9169730" cy="6874942"/>
            <a:chOff x="-1" y="-1"/>
            <a:chExt cx="9169728" cy="6874940"/>
          </a:xfrm>
        </p:grpSpPr>
        <p:sp>
          <p:nvSpPr>
            <p:cNvPr id="53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53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53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4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54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54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28_Blank">
    <p:spTree>
      <p:nvGrpSpPr>
        <p:cNvPr id="1" name=""/>
        <p:cNvGrpSpPr/>
        <p:nvPr/>
      </p:nvGrpSpPr>
      <p:grpSpPr>
        <a:xfrm>
          <a:off x="0" y="0"/>
          <a:ext cx="0" cy="0"/>
          <a:chOff x="0" y="0"/>
          <a:chExt cx="0" cy="0"/>
        </a:xfrm>
      </p:grpSpPr>
      <p:grpSp>
        <p:nvGrpSpPr>
          <p:cNvPr id="560" name="Group 16"/>
          <p:cNvGrpSpPr/>
          <p:nvPr/>
        </p:nvGrpSpPr>
        <p:grpSpPr>
          <a:xfrm>
            <a:off x="-8470" y="-8471"/>
            <a:ext cx="9169730" cy="6874942"/>
            <a:chOff x="-1" y="-1"/>
            <a:chExt cx="9169728" cy="6874940"/>
          </a:xfrm>
        </p:grpSpPr>
        <p:sp>
          <p:nvSpPr>
            <p:cNvPr id="55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55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55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5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56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56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32_Blank">
    <p:spTree>
      <p:nvGrpSpPr>
        <p:cNvPr id="1" name=""/>
        <p:cNvGrpSpPr/>
        <p:nvPr/>
      </p:nvGrpSpPr>
      <p:grpSpPr>
        <a:xfrm>
          <a:off x="0" y="0"/>
          <a:ext cx="0" cy="0"/>
          <a:chOff x="0" y="0"/>
          <a:chExt cx="0" cy="0"/>
        </a:xfrm>
      </p:grpSpPr>
      <p:grpSp>
        <p:nvGrpSpPr>
          <p:cNvPr id="579" name="Group 16"/>
          <p:cNvGrpSpPr/>
          <p:nvPr/>
        </p:nvGrpSpPr>
        <p:grpSpPr>
          <a:xfrm>
            <a:off x="-8470" y="-8471"/>
            <a:ext cx="9169730" cy="6874942"/>
            <a:chOff x="-1" y="-1"/>
            <a:chExt cx="9169728" cy="6874940"/>
          </a:xfrm>
        </p:grpSpPr>
        <p:sp>
          <p:nvSpPr>
            <p:cNvPr id="56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57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57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58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58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grpSp>
        <p:nvGrpSpPr>
          <p:cNvPr id="62" name="Group 16"/>
          <p:cNvGrpSpPr/>
          <p:nvPr/>
        </p:nvGrpSpPr>
        <p:grpSpPr>
          <a:xfrm>
            <a:off x="-8470" y="-8471"/>
            <a:ext cx="9169730" cy="6874942"/>
            <a:chOff x="-1" y="-1"/>
            <a:chExt cx="9169728" cy="6874940"/>
          </a:xfrm>
        </p:grpSpPr>
        <p:sp>
          <p:nvSpPr>
            <p:cNvPr id="5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5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5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63" name="Title Text"/>
          <p:cNvSpPr txBox="1">
            <a:spLocks noGrp="1"/>
          </p:cNvSpPr>
          <p:nvPr>
            <p:ph type="title"/>
          </p:nvPr>
        </p:nvSpPr>
        <p:spPr>
          <a:xfrm>
            <a:off x="609598" y="2700868"/>
            <a:ext cx="6347715" cy="1826584"/>
          </a:xfrm>
          <a:prstGeom prst="rect">
            <a:avLst/>
          </a:prstGeom>
        </p:spPr>
        <p:txBody>
          <a:bodyPr lIns="45718" tIns="45718" rIns="45718" bIns="45718" anchor="b"/>
          <a:lstStyle>
            <a:lvl1pPr algn="l" defTabSz="457200">
              <a:lnSpc>
                <a:spcPct val="100000"/>
              </a:lnSpc>
              <a:defRPr>
                <a:solidFill>
                  <a:schemeClr val="accent1"/>
                </a:solidFill>
                <a:latin typeface="Trebuchet MS"/>
                <a:ea typeface="Trebuchet MS"/>
                <a:cs typeface="Trebuchet MS"/>
                <a:sym typeface="Trebuchet MS"/>
              </a:defRPr>
            </a:lvl1pPr>
          </a:lstStyle>
          <a:p>
            <a:r>
              <a:t>Title Text</a:t>
            </a:r>
          </a:p>
        </p:txBody>
      </p:sp>
      <p:sp>
        <p:nvSpPr>
          <p:cNvPr id="64" name="Body Level One…"/>
          <p:cNvSpPr txBox="1">
            <a:spLocks noGrp="1"/>
          </p:cNvSpPr>
          <p:nvPr>
            <p:ph type="body" sz="quarter" idx="1"/>
          </p:nvPr>
        </p:nvSpPr>
        <p:spPr>
          <a:xfrm>
            <a:off x="609598" y="4527448"/>
            <a:ext cx="6347715" cy="860403"/>
          </a:xfrm>
          <a:prstGeom prst="rect">
            <a:avLst/>
          </a:prstGeom>
        </p:spPr>
        <p:txBody>
          <a:bodyPr lIns="45718" tIns="45718" rIns="45718" bIns="45718"/>
          <a:lstStyle>
            <a:lvl1pPr marL="0" indent="0" defTabSz="457200">
              <a:lnSpc>
                <a:spcPct val="100000"/>
              </a:lnSpc>
              <a:buClrTx/>
              <a:buSzTx/>
              <a:buFontTx/>
              <a:buNone/>
              <a:defRPr sz="2000">
                <a:solidFill>
                  <a:srgbClr val="808080"/>
                </a:solidFill>
                <a:latin typeface="Trebuchet MS"/>
                <a:ea typeface="Trebuchet MS"/>
                <a:cs typeface="Trebuchet MS"/>
                <a:sym typeface="Trebuchet MS"/>
              </a:defRPr>
            </a:lvl1pPr>
            <a:lvl2pPr marL="0" indent="0" defTabSz="457200">
              <a:lnSpc>
                <a:spcPct val="100000"/>
              </a:lnSpc>
              <a:buClrTx/>
              <a:buSzTx/>
              <a:buFontTx/>
              <a:buNone/>
              <a:defRPr sz="2000">
                <a:solidFill>
                  <a:srgbClr val="808080"/>
                </a:solidFill>
                <a:latin typeface="Trebuchet MS"/>
                <a:ea typeface="Trebuchet MS"/>
                <a:cs typeface="Trebuchet MS"/>
                <a:sym typeface="Trebuchet MS"/>
              </a:defRPr>
            </a:lvl2pPr>
            <a:lvl3pPr marL="0" indent="0" defTabSz="457200">
              <a:lnSpc>
                <a:spcPct val="100000"/>
              </a:lnSpc>
              <a:buClrTx/>
              <a:buSzTx/>
              <a:buFontTx/>
              <a:buNone/>
              <a:defRPr sz="2000">
                <a:solidFill>
                  <a:srgbClr val="808080"/>
                </a:solidFill>
                <a:latin typeface="Trebuchet MS"/>
                <a:ea typeface="Trebuchet MS"/>
                <a:cs typeface="Trebuchet MS"/>
                <a:sym typeface="Trebuchet MS"/>
              </a:defRPr>
            </a:lvl3pPr>
            <a:lvl4pPr marL="0" indent="0" defTabSz="457200">
              <a:lnSpc>
                <a:spcPct val="100000"/>
              </a:lnSpc>
              <a:buClrTx/>
              <a:buSzTx/>
              <a:buFontTx/>
              <a:buNone/>
              <a:defRPr sz="2000">
                <a:solidFill>
                  <a:srgbClr val="808080"/>
                </a:solidFill>
                <a:latin typeface="Trebuchet MS"/>
                <a:ea typeface="Trebuchet MS"/>
                <a:cs typeface="Trebuchet MS"/>
                <a:sym typeface="Trebuchet MS"/>
              </a:defRPr>
            </a:lvl4pPr>
            <a:lvl5pPr marL="0" indent="0" defTabSz="457200">
              <a:lnSpc>
                <a:spcPct val="100000"/>
              </a:lnSpc>
              <a:buClrTx/>
              <a:buSzTx/>
              <a:buFontTx/>
              <a:buNone/>
              <a:defRPr sz="2000">
                <a:solidFill>
                  <a:srgbClr val="80808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33_Blank">
    <p:spTree>
      <p:nvGrpSpPr>
        <p:cNvPr id="1" name=""/>
        <p:cNvGrpSpPr/>
        <p:nvPr/>
      </p:nvGrpSpPr>
      <p:grpSpPr>
        <a:xfrm>
          <a:off x="0" y="0"/>
          <a:ext cx="0" cy="0"/>
          <a:chOff x="0" y="0"/>
          <a:chExt cx="0" cy="0"/>
        </a:xfrm>
      </p:grpSpPr>
      <p:grpSp>
        <p:nvGrpSpPr>
          <p:cNvPr id="598" name="Group 16"/>
          <p:cNvGrpSpPr/>
          <p:nvPr/>
        </p:nvGrpSpPr>
        <p:grpSpPr>
          <a:xfrm>
            <a:off x="-8470" y="-8471"/>
            <a:ext cx="9169730" cy="6874942"/>
            <a:chOff x="-1" y="-1"/>
            <a:chExt cx="9169728" cy="6874940"/>
          </a:xfrm>
        </p:grpSpPr>
        <p:sp>
          <p:nvSpPr>
            <p:cNvPr id="58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8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59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59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59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59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0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36_Blank">
    <p:spTree>
      <p:nvGrpSpPr>
        <p:cNvPr id="1" name=""/>
        <p:cNvGrpSpPr/>
        <p:nvPr/>
      </p:nvGrpSpPr>
      <p:grpSpPr>
        <a:xfrm>
          <a:off x="0" y="0"/>
          <a:ext cx="0" cy="0"/>
          <a:chOff x="0" y="0"/>
          <a:chExt cx="0" cy="0"/>
        </a:xfrm>
      </p:grpSpPr>
      <p:grpSp>
        <p:nvGrpSpPr>
          <p:cNvPr id="617" name="Group 16"/>
          <p:cNvGrpSpPr/>
          <p:nvPr/>
        </p:nvGrpSpPr>
        <p:grpSpPr>
          <a:xfrm>
            <a:off x="-8470" y="-8471"/>
            <a:ext cx="9169730" cy="6874942"/>
            <a:chOff x="-1" y="-1"/>
            <a:chExt cx="9169728" cy="6874940"/>
          </a:xfrm>
        </p:grpSpPr>
        <p:sp>
          <p:nvSpPr>
            <p:cNvPr id="60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0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60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61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1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61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1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37_Blank">
    <p:spTree>
      <p:nvGrpSpPr>
        <p:cNvPr id="1" name=""/>
        <p:cNvGrpSpPr/>
        <p:nvPr/>
      </p:nvGrpSpPr>
      <p:grpSpPr>
        <a:xfrm>
          <a:off x="0" y="0"/>
          <a:ext cx="0" cy="0"/>
          <a:chOff x="0" y="0"/>
          <a:chExt cx="0" cy="0"/>
        </a:xfrm>
      </p:grpSpPr>
      <p:grpSp>
        <p:nvGrpSpPr>
          <p:cNvPr id="636" name="Group 16"/>
          <p:cNvGrpSpPr/>
          <p:nvPr/>
        </p:nvGrpSpPr>
        <p:grpSpPr>
          <a:xfrm>
            <a:off x="-8470" y="-8471"/>
            <a:ext cx="9169730" cy="6874942"/>
            <a:chOff x="-1" y="-1"/>
            <a:chExt cx="9169728" cy="6874940"/>
          </a:xfrm>
        </p:grpSpPr>
        <p:sp>
          <p:nvSpPr>
            <p:cNvPr id="62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2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62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62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3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3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3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3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3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3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63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3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38_Blank">
    <p:spTree>
      <p:nvGrpSpPr>
        <p:cNvPr id="1" name=""/>
        <p:cNvGrpSpPr/>
        <p:nvPr/>
      </p:nvGrpSpPr>
      <p:grpSpPr>
        <a:xfrm>
          <a:off x="0" y="0"/>
          <a:ext cx="0" cy="0"/>
          <a:chOff x="0" y="0"/>
          <a:chExt cx="0" cy="0"/>
        </a:xfrm>
      </p:grpSpPr>
      <p:grpSp>
        <p:nvGrpSpPr>
          <p:cNvPr id="655" name="Group 16"/>
          <p:cNvGrpSpPr/>
          <p:nvPr/>
        </p:nvGrpSpPr>
        <p:grpSpPr>
          <a:xfrm>
            <a:off x="-8470" y="-8471"/>
            <a:ext cx="9169730" cy="6874942"/>
            <a:chOff x="-1" y="-1"/>
            <a:chExt cx="9169728" cy="6874940"/>
          </a:xfrm>
        </p:grpSpPr>
        <p:sp>
          <p:nvSpPr>
            <p:cNvPr id="64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4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64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64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4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5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5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5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5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5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65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5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39_Blank">
    <p:spTree>
      <p:nvGrpSpPr>
        <p:cNvPr id="1" name=""/>
        <p:cNvGrpSpPr/>
        <p:nvPr/>
      </p:nvGrpSpPr>
      <p:grpSpPr>
        <a:xfrm>
          <a:off x="0" y="0"/>
          <a:ext cx="0" cy="0"/>
          <a:chOff x="0" y="0"/>
          <a:chExt cx="0" cy="0"/>
        </a:xfrm>
      </p:grpSpPr>
      <p:grpSp>
        <p:nvGrpSpPr>
          <p:cNvPr id="674" name="Group 16"/>
          <p:cNvGrpSpPr/>
          <p:nvPr/>
        </p:nvGrpSpPr>
        <p:grpSpPr>
          <a:xfrm>
            <a:off x="-8470" y="-8471"/>
            <a:ext cx="9169730" cy="6874942"/>
            <a:chOff x="-1" y="-1"/>
            <a:chExt cx="9169728" cy="6874940"/>
          </a:xfrm>
        </p:grpSpPr>
        <p:sp>
          <p:nvSpPr>
            <p:cNvPr id="66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6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66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66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6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6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7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7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7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7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67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7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40_Blank">
    <p:spTree>
      <p:nvGrpSpPr>
        <p:cNvPr id="1" name=""/>
        <p:cNvGrpSpPr/>
        <p:nvPr/>
      </p:nvGrpSpPr>
      <p:grpSpPr>
        <a:xfrm>
          <a:off x="0" y="0"/>
          <a:ext cx="0" cy="0"/>
          <a:chOff x="0" y="0"/>
          <a:chExt cx="0" cy="0"/>
        </a:xfrm>
      </p:grpSpPr>
      <p:grpSp>
        <p:nvGrpSpPr>
          <p:cNvPr id="693" name="Group 16"/>
          <p:cNvGrpSpPr/>
          <p:nvPr/>
        </p:nvGrpSpPr>
        <p:grpSpPr>
          <a:xfrm>
            <a:off x="-8470" y="-8471"/>
            <a:ext cx="9169730" cy="6874942"/>
            <a:chOff x="-1" y="-1"/>
            <a:chExt cx="9169728" cy="6874940"/>
          </a:xfrm>
        </p:grpSpPr>
        <p:sp>
          <p:nvSpPr>
            <p:cNvPr id="68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8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68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68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8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8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8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9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9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69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69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69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41_Blank">
    <p:spTree>
      <p:nvGrpSpPr>
        <p:cNvPr id="1" name=""/>
        <p:cNvGrpSpPr/>
        <p:nvPr/>
      </p:nvGrpSpPr>
      <p:grpSpPr>
        <a:xfrm>
          <a:off x="0" y="0"/>
          <a:ext cx="0" cy="0"/>
          <a:chOff x="0" y="0"/>
          <a:chExt cx="0" cy="0"/>
        </a:xfrm>
      </p:grpSpPr>
      <p:grpSp>
        <p:nvGrpSpPr>
          <p:cNvPr id="712" name="Group 16"/>
          <p:cNvGrpSpPr/>
          <p:nvPr/>
        </p:nvGrpSpPr>
        <p:grpSpPr>
          <a:xfrm>
            <a:off x="-8470" y="-8471"/>
            <a:ext cx="9169730" cy="6874942"/>
            <a:chOff x="-1" y="-1"/>
            <a:chExt cx="9169728" cy="6874940"/>
          </a:xfrm>
        </p:grpSpPr>
        <p:sp>
          <p:nvSpPr>
            <p:cNvPr id="70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0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0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70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0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0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0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0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1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1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71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71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42_Blank">
    <p:spTree>
      <p:nvGrpSpPr>
        <p:cNvPr id="1" name=""/>
        <p:cNvGrpSpPr/>
        <p:nvPr/>
      </p:nvGrpSpPr>
      <p:grpSpPr>
        <a:xfrm>
          <a:off x="0" y="0"/>
          <a:ext cx="0" cy="0"/>
          <a:chOff x="0" y="0"/>
          <a:chExt cx="0" cy="0"/>
        </a:xfrm>
      </p:grpSpPr>
      <p:grpSp>
        <p:nvGrpSpPr>
          <p:cNvPr id="731" name="Group 16"/>
          <p:cNvGrpSpPr/>
          <p:nvPr/>
        </p:nvGrpSpPr>
        <p:grpSpPr>
          <a:xfrm>
            <a:off x="-8470" y="-8471"/>
            <a:ext cx="9169730" cy="6874942"/>
            <a:chOff x="-1" y="-1"/>
            <a:chExt cx="9169728" cy="6874940"/>
          </a:xfrm>
        </p:grpSpPr>
        <p:sp>
          <p:nvSpPr>
            <p:cNvPr id="72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2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2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72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2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2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2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2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2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3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73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73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43_Blank">
    <p:spTree>
      <p:nvGrpSpPr>
        <p:cNvPr id="1" name=""/>
        <p:cNvGrpSpPr/>
        <p:nvPr/>
      </p:nvGrpSpPr>
      <p:grpSpPr>
        <a:xfrm>
          <a:off x="0" y="0"/>
          <a:ext cx="0" cy="0"/>
          <a:chOff x="0" y="0"/>
          <a:chExt cx="0" cy="0"/>
        </a:xfrm>
      </p:grpSpPr>
      <p:grpSp>
        <p:nvGrpSpPr>
          <p:cNvPr id="750" name="Group 16"/>
          <p:cNvGrpSpPr/>
          <p:nvPr/>
        </p:nvGrpSpPr>
        <p:grpSpPr>
          <a:xfrm>
            <a:off x="-8470" y="-8471"/>
            <a:ext cx="9169730" cy="6874942"/>
            <a:chOff x="-1" y="-1"/>
            <a:chExt cx="9169728" cy="6874940"/>
          </a:xfrm>
        </p:grpSpPr>
        <p:sp>
          <p:nvSpPr>
            <p:cNvPr id="74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4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74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4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75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75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44_Blank">
    <p:spTree>
      <p:nvGrpSpPr>
        <p:cNvPr id="1" name=""/>
        <p:cNvGrpSpPr/>
        <p:nvPr/>
      </p:nvGrpSpPr>
      <p:grpSpPr>
        <a:xfrm>
          <a:off x="0" y="0"/>
          <a:ext cx="0" cy="0"/>
          <a:chOff x="0" y="0"/>
          <a:chExt cx="0" cy="0"/>
        </a:xfrm>
      </p:grpSpPr>
      <p:grpSp>
        <p:nvGrpSpPr>
          <p:cNvPr id="769" name="Group 16"/>
          <p:cNvGrpSpPr/>
          <p:nvPr/>
        </p:nvGrpSpPr>
        <p:grpSpPr>
          <a:xfrm>
            <a:off x="-8470" y="-8471"/>
            <a:ext cx="9169730" cy="6874942"/>
            <a:chOff x="-1" y="-1"/>
            <a:chExt cx="9169728" cy="6874940"/>
          </a:xfrm>
        </p:grpSpPr>
        <p:sp>
          <p:nvSpPr>
            <p:cNvPr id="75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6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76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77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77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grpSp>
        <p:nvGrpSpPr>
          <p:cNvPr id="82" name="Group 16"/>
          <p:cNvGrpSpPr/>
          <p:nvPr/>
        </p:nvGrpSpPr>
        <p:grpSpPr>
          <a:xfrm>
            <a:off x="-8470" y="-8471"/>
            <a:ext cx="9169730" cy="6874942"/>
            <a:chOff x="-1" y="-1"/>
            <a:chExt cx="9169728" cy="6874940"/>
          </a:xfrm>
        </p:grpSpPr>
        <p:sp>
          <p:nvSpPr>
            <p:cNvPr id="7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7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83" name="Title Text"/>
          <p:cNvSpPr txBox="1">
            <a:spLocks noGrp="1"/>
          </p:cNvSpPr>
          <p:nvPr>
            <p:ph type="title"/>
          </p:nvPr>
        </p:nvSpPr>
        <p:spPr>
          <a:xfrm>
            <a:off x="609600" y="609600"/>
            <a:ext cx="6347715" cy="13208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84" name="Body Level One…"/>
          <p:cNvSpPr txBox="1">
            <a:spLocks noGrp="1"/>
          </p:cNvSpPr>
          <p:nvPr>
            <p:ph type="body" sz="quarter" idx="1"/>
          </p:nvPr>
        </p:nvSpPr>
        <p:spPr>
          <a:xfrm>
            <a:off x="609600" y="2160589"/>
            <a:ext cx="3088109" cy="3880773"/>
          </a:xfrm>
          <a:prstGeom prst="rect">
            <a:avLst/>
          </a:prstGeom>
        </p:spPr>
        <p:txBody>
          <a:bodyPr lIns="45718" tIns="45718" rIns="45718" bIns="45718"/>
          <a:lstStyle>
            <a:lvl1pPr marL="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1pPr>
            <a:lvl2pPr marL="778668" indent="-321468"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2pPr>
            <a:lvl3pPr marL="1208314" indent="-293914"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3pPr>
            <a:lvl4pPr marL="17145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4pPr>
            <a:lvl5pPr marL="21717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45_Blank">
    <p:spTree>
      <p:nvGrpSpPr>
        <p:cNvPr id="1" name=""/>
        <p:cNvGrpSpPr/>
        <p:nvPr/>
      </p:nvGrpSpPr>
      <p:grpSpPr>
        <a:xfrm>
          <a:off x="0" y="0"/>
          <a:ext cx="0" cy="0"/>
          <a:chOff x="0" y="0"/>
          <a:chExt cx="0" cy="0"/>
        </a:xfrm>
      </p:grpSpPr>
      <p:grpSp>
        <p:nvGrpSpPr>
          <p:cNvPr id="788" name="Group 16"/>
          <p:cNvGrpSpPr/>
          <p:nvPr/>
        </p:nvGrpSpPr>
        <p:grpSpPr>
          <a:xfrm>
            <a:off x="-8470" y="-8471"/>
            <a:ext cx="9169730" cy="6874942"/>
            <a:chOff x="-1" y="-1"/>
            <a:chExt cx="9169728" cy="6874940"/>
          </a:xfrm>
        </p:grpSpPr>
        <p:sp>
          <p:nvSpPr>
            <p:cNvPr id="77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7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8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78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8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78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79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46_Blank">
    <p:spTree>
      <p:nvGrpSpPr>
        <p:cNvPr id="1" name=""/>
        <p:cNvGrpSpPr/>
        <p:nvPr/>
      </p:nvGrpSpPr>
      <p:grpSpPr>
        <a:xfrm>
          <a:off x="0" y="0"/>
          <a:ext cx="0" cy="0"/>
          <a:chOff x="0" y="0"/>
          <a:chExt cx="0" cy="0"/>
        </a:xfrm>
      </p:grpSpPr>
      <p:grpSp>
        <p:nvGrpSpPr>
          <p:cNvPr id="807" name="Group 16"/>
          <p:cNvGrpSpPr/>
          <p:nvPr/>
        </p:nvGrpSpPr>
        <p:grpSpPr>
          <a:xfrm>
            <a:off x="-8470" y="-8471"/>
            <a:ext cx="9169730" cy="6874942"/>
            <a:chOff x="-1" y="-1"/>
            <a:chExt cx="9169728" cy="6874940"/>
          </a:xfrm>
        </p:grpSpPr>
        <p:sp>
          <p:nvSpPr>
            <p:cNvPr id="79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79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79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80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0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80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80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47_Blank">
    <p:spTree>
      <p:nvGrpSpPr>
        <p:cNvPr id="1" name=""/>
        <p:cNvGrpSpPr/>
        <p:nvPr/>
      </p:nvGrpSpPr>
      <p:grpSpPr>
        <a:xfrm>
          <a:off x="0" y="0"/>
          <a:ext cx="0" cy="0"/>
          <a:chOff x="0" y="0"/>
          <a:chExt cx="0" cy="0"/>
        </a:xfrm>
      </p:grpSpPr>
      <p:grpSp>
        <p:nvGrpSpPr>
          <p:cNvPr id="826" name="Group 16"/>
          <p:cNvGrpSpPr/>
          <p:nvPr/>
        </p:nvGrpSpPr>
        <p:grpSpPr>
          <a:xfrm>
            <a:off x="-8470" y="-8471"/>
            <a:ext cx="9169730" cy="6874942"/>
            <a:chOff x="-1" y="-1"/>
            <a:chExt cx="9169728" cy="6874940"/>
          </a:xfrm>
        </p:grpSpPr>
        <p:sp>
          <p:nvSpPr>
            <p:cNvPr id="81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1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81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81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2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2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2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2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2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2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82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82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48_Blank">
    <p:spTree>
      <p:nvGrpSpPr>
        <p:cNvPr id="1" name=""/>
        <p:cNvGrpSpPr/>
        <p:nvPr/>
      </p:nvGrpSpPr>
      <p:grpSpPr>
        <a:xfrm>
          <a:off x="0" y="0"/>
          <a:ext cx="0" cy="0"/>
          <a:chOff x="0" y="0"/>
          <a:chExt cx="0" cy="0"/>
        </a:xfrm>
      </p:grpSpPr>
      <p:grpSp>
        <p:nvGrpSpPr>
          <p:cNvPr id="845" name="Group 16"/>
          <p:cNvGrpSpPr/>
          <p:nvPr/>
        </p:nvGrpSpPr>
        <p:grpSpPr>
          <a:xfrm>
            <a:off x="-8470" y="-8471"/>
            <a:ext cx="9169730" cy="6874942"/>
            <a:chOff x="-1" y="-1"/>
            <a:chExt cx="9169728" cy="6874940"/>
          </a:xfrm>
        </p:grpSpPr>
        <p:sp>
          <p:nvSpPr>
            <p:cNvPr id="83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3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83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83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3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4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4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4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4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4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84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84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49_Blank">
    <p:spTree>
      <p:nvGrpSpPr>
        <p:cNvPr id="1" name=""/>
        <p:cNvGrpSpPr/>
        <p:nvPr/>
      </p:nvGrpSpPr>
      <p:grpSpPr>
        <a:xfrm>
          <a:off x="0" y="0"/>
          <a:ext cx="0" cy="0"/>
          <a:chOff x="0" y="0"/>
          <a:chExt cx="0" cy="0"/>
        </a:xfrm>
      </p:grpSpPr>
      <p:grpSp>
        <p:nvGrpSpPr>
          <p:cNvPr id="864" name="Group 16"/>
          <p:cNvGrpSpPr/>
          <p:nvPr/>
        </p:nvGrpSpPr>
        <p:grpSpPr>
          <a:xfrm>
            <a:off x="-8470" y="-8471"/>
            <a:ext cx="9169730" cy="6874942"/>
            <a:chOff x="-1" y="-1"/>
            <a:chExt cx="9169728" cy="6874940"/>
          </a:xfrm>
        </p:grpSpPr>
        <p:sp>
          <p:nvSpPr>
            <p:cNvPr id="85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5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85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85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5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5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6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6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6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6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86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86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50_Blank">
    <p:spTree>
      <p:nvGrpSpPr>
        <p:cNvPr id="1" name=""/>
        <p:cNvGrpSpPr/>
        <p:nvPr/>
      </p:nvGrpSpPr>
      <p:grpSpPr>
        <a:xfrm>
          <a:off x="0" y="0"/>
          <a:ext cx="0" cy="0"/>
          <a:chOff x="0" y="0"/>
          <a:chExt cx="0" cy="0"/>
        </a:xfrm>
      </p:grpSpPr>
      <p:grpSp>
        <p:nvGrpSpPr>
          <p:cNvPr id="883" name="Group 16"/>
          <p:cNvGrpSpPr/>
          <p:nvPr/>
        </p:nvGrpSpPr>
        <p:grpSpPr>
          <a:xfrm>
            <a:off x="-8470" y="-8471"/>
            <a:ext cx="9169730" cy="6874942"/>
            <a:chOff x="-1" y="-1"/>
            <a:chExt cx="9169728" cy="6874940"/>
          </a:xfrm>
        </p:grpSpPr>
        <p:sp>
          <p:nvSpPr>
            <p:cNvPr id="87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7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87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87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7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7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7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8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8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8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88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88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51_Blank">
    <p:spTree>
      <p:nvGrpSpPr>
        <p:cNvPr id="1" name=""/>
        <p:cNvGrpSpPr/>
        <p:nvPr/>
      </p:nvGrpSpPr>
      <p:grpSpPr>
        <a:xfrm>
          <a:off x="0" y="0"/>
          <a:ext cx="0" cy="0"/>
          <a:chOff x="0" y="0"/>
          <a:chExt cx="0" cy="0"/>
        </a:xfrm>
      </p:grpSpPr>
      <p:grpSp>
        <p:nvGrpSpPr>
          <p:cNvPr id="902" name="Group 16"/>
          <p:cNvGrpSpPr/>
          <p:nvPr/>
        </p:nvGrpSpPr>
        <p:grpSpPr>
          <a:xfrm>
            <a:off x="-8470" y="-8471"/>
            <a:ext cx="9169730" cy="6874942"/>
            <a:chOff x="-1" y="-1"/>
            <a:chExt cx="9169728" cy="6874940"/>
          </a:xfrm>
        </p:grpSpPr>
        <p:sp>
          <p:nvSpPr>
            <p:cNvPr id="89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9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89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89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9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9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9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89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0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0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90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90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52_Blank">
    <p:spTree>
      <p:nvGrpSpPr>
        <p:cNvPr id="1" name=""/>
        <p:cNvGrpSpPr/>
        <p:nvPr/>
      </p:nvGrpSpPr>
      <p:grpSpPr>
        <a:xfrm>
          <a:off x="0" y="0"/>
          <a:ext cx="0" cy="0"/>
          <a:chOff x="0" y="0"/>
          <a:chExt cx="0" cy="0"/>
        </a:xfrm>
      </p:grpSpPr>
      <p:grpSp>
        <p:nvGrpSpPr>
          <p:cNvPr id="921" name="Group 16"/>
          <p:cNvGrpSpPr/>
          <p:nvPr/>
        </p:nvGrpSpPr>
        <p:grpSpPr>
          <a:xfrm>
            <a:off x="-8470" y="-8471"/>
            <a:ext cx="9169730" cy="6874942"/>
            <a:chOff x="-1" y="-1"/>
            <a:chExt cx="9169728" cy="6874940"/>
          </a:xfrm>
        </p:grpSpPr>
        <p:sp>
          <p:nvSpPr>
            <p:cNvPr id="91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1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91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91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1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1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1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1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1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2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92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92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53_Blank">
    <p:spTree>
      <p:nvGrpSpPr>
        <p:cNvPr id="1" name=""/>
        <p:cNvGrpSpPr/>
        <p:nvPr/>
      </p:nvGrpSpPr>
      <p:grpSpPr>
        <a:xfrm>
          <a:off x="0" y="0"/>
          <a:ext cx="0" cy="0"/>
          <a:chOff x="0" y="0"/>
          <a:chExt cx="0" cy="0"/>
        </a:xfrm>
      </p:grpSpPr>
      <p:grpSp>
        <p:nvGrpSpPr>
          <p:cNvPr id="940" name="Group 16"/>
          <p:cNvGrpSpPr/>
          <p:nvPr/>
        </p:nvGrpSpPr>
        <p:grpSpPr>
          <a:xfrm>
            <a:off x="-8470" y="-8471"/>
            <a:ext cx="9169730" cy="6874942"/>
            <a:chOff x="-1" y="-1"/>
            <a:chExt cx="9169728" cy="6874940"/>
          </a:xfrm>
        </p:grpSpPr>
        <p:sp>
          <p:nvSpPr>
            <p:cNvPr id="93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93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93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94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94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54_Blank">
    <p:spTree>
      <p:nvGrpSpPr>
        <p:cNvPr id="1" name=""/>
        <p:cNvGrpSpPr/>
        <p:nvPr/>
      </p:nvGrpSpPr>
      <p:grpSpPr>
        <a:xfrm>
          <a:off x="0" y="0"/>
          <a:ext cx="0" cy="0"/>
          <a:chOff x="0" y="0"/>
          <a:chExt cx="0" cy="0"/>
        </a:xfrm>
      </p:grpSpPr>
      <p:grpSp>
        <p:nvGrpSpPr>
          <p:cNvPr id="959" name="Group 16"/>
          <p:cNvGrpSpPr/>
          <p:nvPr/>
        </p:nvGrpSpPr>
        <p:grpSpPr>
          <a:xfrm>
            <a:off x="-8470" y="-8471"/>
            <a:ext cx="9169730" cy="6874942"/>
            <a:chOff x="-1" y="-1"/>
            <a:chExt cx="9169728" cy="6874940"/>
          </a:xfrm>
        </p:grpSpPr>
        <p:sp>
          <p:nvSpPr>
            <p:cNvPr id="94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95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95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5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96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96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grpSp>
        <p:nvGrpSpPr>
          <p:cNvPr id="102" name="Group 16"/>
          <p:cNvGrpSpPr/>
          <p:nvPr/>
        </p:nvGrpSpPr>
        <p:grpSpPr>
          <a:xfrm>
            <a:off x="-8470" y="-8471"/>
            <a:ext cx="9169730" cy="6874942"/>
            <a:chOff x="-1" y="-1"/>
            <a:chExt cx="9169728" cy="6874940"/>
          </a:xfrm>
        </p:grpSpPr>
        <p:sp>
          <p:nvSpPr>
            <p:cNvPr id="9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9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9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03" name="Title Text"/>
          <p:cNvSpPr txBox="1">
            <a:spLocks noGrp="1"/>
          </p:cNvSpPr>
          <p:nvPr>
            <p:ph type="title"/>
          </p:nvPr>
        </p:nvSpPr>
        <p:spPr>
          <a:xfrm>
            <a:off x="609598" y="609600"/>
            <a:ext cx="6347715" cy="13208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104" name="Body Level One…"/>
          <p:cNvSpPr txBox="1">
            <a:spLocks noGrp="1"/>
          </p:cNvSpPr>
          <p:nvPr>
            <p:ph type="body" sz="quarter" idx="1"/>
          </p:nvPr>
        </p:nvSpPr>
        <p:spPr>
          <a:xfrm>
            <a:off x="609598" y="2160983"/>
            <a:ext cx="3090673" cy="576265"/>
          </a:xfrm>
          <a:prstGeom prst="rect">
            <a:avLst/>
          </a:prstGeom>
        </p:spPr>
        <p:txBody>
          <a:bodyPr lIns="45718" tIns="45718" rIns="45718" bIns="45718" anchor="b"/>
          <a:lstStyle>
            <a:lvl1pPr marL="0" indent="0" defTabSz="457200">
              <a:lnSpc>
                <a:spcPct val="100000"/>
              </a:lnSpc>
              <a:buClrTx/>
              <a:buSzTx/>
              <a:buFontTx/>
              <a:buNone/>
              <a:defRPr sz="2400">
                <a:solidFill>
                  <a:srgbClr val="404040"/>
                </a:solidFill>
                <a:latin typeface="Trebuchet MS"/>
                <a:ea typeface="Trebuchet MS"/>
                <a:cs typeface="Trebuchet MS"/>
                <a:sym typeface="Trebuchet MS"/>
              </a:defRPr>
            </a:lvl1pPr>
            <a:lvl2pPr marL="0" indent="0" defTabSz="457200">
              <a:lnSpc>
                <a:spcPct val="100000"/>
              </a:lnSpc>
              <a:buClrTx/>
              <a:buSzTx/>
              <a:buFontTx/>
              <a:buNone/>
              <a:defRPr sz="2400">
                <a:solidFill>
                  <a:srgbClr val="404040"/>
                </a:solidFill>
                <a:latin typeface="Trebuchet MS"/>
                <a:ea typeface="Trebuchet MS"/>
                <a:cs typeface="Trebuchet MS"/>
                <a:sym typeface="Trebuchet MS"/>
              </a:defRPr>
            </a:lvl2pPr>
            <a:lvl3pPr marL="0" indent="0" defTabSz="457200">
              <a:lnSpc>
                <a:spcPct val="100000"/>
              </a:lnSpc>
              <a:buClrTx/>
              <a:buSzTx/>
              <a:buFontTx/>
              <a:buNone/>
              <a:defRPr sz="2400">
                <a:solidFill>
                  <a:srgbClr val="404040"/>
                </a:solidFill>
                <a:latin typeface="Trebuchet MS"/>
                <a:ea typeface="Trebuchet MS"/>
                <a:cs typeface="Trebuchet MS"/>
                <a:sym typeface="Trebuchet MS"/>
              </a:defRPr>
            </a:lvl3pPr>
            <a:lvl4pPr marL="0" indent="0" defTabSz="457200">
              <a:lnSpc>
                <a:spcPct val="100000"/>
              </a:lnSpc>
              <a:buClrTx/>
              <a:buSzTx/>
              <a:buFontTx/>
              <a:buNone/>
              <a:defRPr sz="2400">
                <a:solidFill>
                  <a:srgbClr val="404040"/>
                </a:solidFill>
                <a:latin typeface="Trebuchet MS"/>
                <a:ea typeface="Trebuchet MS"/>
                <a:cs typeface="Trebuchet MS"/>
                <a:sym typeface="Trebuchet MS"/>
              </a:defRPr>
            </a:lvl4pPr>
            <a:lvl5pPr marL="0" indent="0" defTabSz="457200">
              <a:lnSpc>
                <a:spcPct val="100000"/>
              </a:lnSpc>
              <a:buClrTx/>
              <a:buSzTx/>
              <a:buFontTx/>
              <a:buNone/>
              <a:defRPr sz="24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05" name="Text Placeholder 4"/>
          <p:cNvSpPr>
            <a:spLocks noGrp="1"/>
          </p:cNvSpPr>
          <p:nvPr>
            <p:ph type="body" sz="quarter" idx="21"/>
          </p:nvPr>
        </p:nvSpPr>
        <p:spPr>
          <a:xfrm>
            <a:off x="3866639" y="2160983"/>
            <a:ext cx="3090675" cy="576265"/>
          </a:xfrm>
          <a:prstGeom prst="rect">
            <a:avLst/>
          </a:prstGeom>
        </p:spPr>
        <p:txBody>
          <a:bodyPr lIns="45718" tIns="45718" rIns="45718" bIns="45718" anchor="b"/>
          <a:lstStyle/>
          <a:p>
            <a:endParaRPr/>
          </a:p>
        </p:txBody>
      </p:sp>
      <p:sp>
        <p:nvSpPr>
          <p:cNvPr id="10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55_Blank">
    <p:spTree>
      <p:nvGrpSpPr>
        <p:cNvPr id="1" name=""/>
        <p:cNvGrpSpPr/>
        <p:nvPr/>
      </p:nvGrpSpPr>
      <p:grpSpPr>
        <a:xfrm>
          <a:off x="0" y="0"/>
          <a:ext cx="0" cy="0"/>
          <a:chOff x="0" y="0"/>
          <a:chExt cx="0" cy="0"/>
        </a:xfrm>
      </p:grpSpPr>
      <p:grpSp>
        <p:nvGrpSpPr>
          <p:cNvPr id="978" name="Group 16"/>
          <p:cNvGrpSpPr/>
          <p:nvPr/>
        </p:nvGrpSpPr>
        <p:grpSpPr>
          <a:xfrm>
            <a:off x="-8470" y="-8471"/>
            <a:ext cx="9169730" cy="6874942"/>
            <a:chOff x="-1" y="-1"/>
            <a:chExt cx="9169728" cy="6874940"/>
          </a:xfrm>
        </p:grpSpPr>
        <p:sp>
          <p:nvSpPr>
            <p:cNvPr id="96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6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97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97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7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97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98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56_Blank">
    <p:spTree>
      <p:nvGrpSpPr>
        <p:cNvPr id="1" name=""/>
        <p:cNvGrpSpPr/>
        <p:nvPr/>
      </p:nvGrpSpPr>
      <p:grpSpPr>
        <a:xfrm>
          <a:off x="0" y="0"/>
          <a:ext cx="0" cy="0"/>
          <a:chOff x="0" y="0"/>
          <a:chExt cx="0" cy="0"/>
        </a:xfrm>
      </p:grpSpPr>
      <p:grpSp>
        <p:nvGrpSpPr>
          <p:cNvPr id="997" name="Group 16"/>
          <p:cNvGrpSpPr/>
          <p:nvPr/>
        </p:nvGrpSpPr>
        <p:grpSpPr>
          <a:xfrm>
            <a:off x="-8470" y="-8471"/>
            <a:ext cx="9169730" cy="6874942"/>
            <a:chOff x="-1" y="-1"/>
            <a:chExt cx="9169728" cy="6874940"/>
          </a:xfrm>
        </p:grpSpPr>
        <p:sp>
          <p:nvSpPr>
            <p:cNvPr id="98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8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98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99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99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99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99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57_Blank">
    <p:spTree>
      <p:nvGrpSpPr>
        <p:cNvPr id="1" name=""/>
        <p:cNvGrpSpPr/>
        <p:nvPr/>
      </p:nvGrpSpPr>
      <p:grpSpPr>
        <a:xfrm>
          <a:off x="0" y="0"/>
          <a:ext cx="0" cy="0"/>
          <a:chOff x="0" y="0"/>
          <a:chExt cx="0" cy="0"/>
        </a:xfrm>
      </p:grpSpPr>
      <p:grpSp>
        <p:nvGrpSpPr>
          <p:cNvPr id="1016" name="Group 16"/>
          <p:cNvGrpSpPr/>
          <p:nvPr/>
        </p:nvGrpSpPr>
        <p:grpSpPr>
          <a:xfrm>
            <a:off x="-8470" y="-8471"/>
            <a:ext cx="9169730" cy="6874942"/>
            <a:chOff x="-1" y="-1"/>
            <a:chExt cx="9169728" cy="6874940"/>
          </a:xfrm>
        </p:grpSpPr>
        <p:sp>
          <p:nvSpPr>
            <p:cNvPr id="100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0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00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00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1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01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01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58_Blank">
    <p:spTree>
      <p:nvGrpSpPr>
        <p:cNvPr id="1" name=""/>
        <p:cNvGrpSpPr/>
        <p:nvPr/>
      </p:nvGrpSpPr>
      <p:grpSpPr>
        <a:xfrm>
          <a:off x="0" y="0"/>
          <a:ext cx="0" cy="0"/>
          <a:chOff x="0" y="0"/>
          <a:chExt cx="0" cy="0"/>
        </a:xfrm>
      </p:grpSpPr>
      <p:grpSp>
        <p:nvGrpSpPr>
          <p:cNvPr id="1035" name="Group 16"/>
          <p:cNvGrpSpPr/>
          <p:nvPr/>
        </p:nvGrpSpPr>
        <p:grpSpPr>
          <a:xfrm>
            <a:off x="-8470" y="-8471"/>
            <a:ext cx="9169730" cy="6874942"/>
            <a:chOff x="-1" y="-1"/>
            <a:chExt cx="9169728" cy="6874940"/>
          </a:xfrm>
        </p:grpSpPr>
        <p:sp>
          <p:nvSpPr>
            <p:cNvPr id="102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2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02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02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2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3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3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3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3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3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03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03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59_Blank">
    <p:spTree>
      <p:nvGrpSpPr>
        <p:cNvPr id="1" name=""/>
        <p:cNvGrpSpPr/>
        <p:nvPr/>
      </p:nvGrpSpPr>
      <p:grpSpPr>
        <a:xfrm>
          <a:off x="0" y="0"/>
          <a:ext cx="0" cy="0"/>
          <a:chOff x="0" y="0"/>
          <a:chExt cx="0" cy="0"/>
        </a:xfrm>
      </p:grpSpPr>
      <p:grpSp>
        <p:nvGrpSpPr>
          <p:cNvPr id="1054" name="Group 16"/>
          <p:cNvGrpSpPr/>
          <p:nvPr/>
        </p:nvGrpSpPr>
        <p:grpSpPr>
          <a:xfrm>
            <a:off x="-8470" y="-8471"/>
            <a:ext cx="9169730" cy="6874942"/>
            <a:chOff x="-1" y="-1"/>
            <a:chExt cx="9169728" cy="6874940"/>
          </a:xfrm>
        </p:grpSpPr>
        <p:sp>
          <p:nvSpPr>
            <p:cNvPr id="104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4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04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04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4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4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5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5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5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5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05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05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60_Blank">
    <p:spTree>
      <p:nvGrpSpPr>
        <p:cNvPr id="1" name=""/>
        <p:cNvGrpSpPr/>
        <p:nvPr/>
      </p:nvGrpSpPr>
      <p:grpSpPr>
        <a:xfrm>
          <a:off x="0" y="0"/>
          <a:ext cx="0" cy="0"/>
          <a:chOff x="0" y="0"/>
          <a:chExt cx="0" cy="0"/>
        </a:xfrm>
      </p:grpSpPr>
      <p:grpSp>
        <p:nvGrpSpPr>
          <p:cNvPr id="1073" name="Group 16"/>
          <p:cNvGrpSpPr/>
          <p:nvPr/>
        </p:nvGrpSpPr>
        <p:grpSpPr>
          <a:xfrm>
            <a:off x="-8470" y="-8471"/>
            <a:ext cx="9169730" cy="6874942"/>
            <a:chOff x="-1" y="-1"/>
            <a:chExt cx="9169728" cy="6874940"/>
          </a:xfrm>
        </p:grpSpPr>
        <p:sp>
          <p:nvSpPr>
            <p:cNvPr id="106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6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06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06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6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6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6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7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7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7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07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07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61_Blank">
    <p:spTree>
      <p:nvGrpSpPr>
        <p:cNvPr id="1" name=""/>
        <p:cNvGrpSpPr/>
        <p:nvPr/>
      </p:nvGrpSpPr>
      <p:grpSpPr>
        <a:xfrm>
          <a:off x="0" y="0"/>
          <a:ext cx="0" cy="0"/>
          <a:chOff x="0" y="0"/>
          <a:chExt cx="0" cy="0"/>
        </a:xfrm>
      </p:grpSpPr>
      <p:grpSp>
        <p:nvGrpSpPr>
          <p:cNvPr id="1092" name="Group 16"/>
          <p:cNvGrpSpPr/>
          <p:nvPr/>
        </p:nvGrpSpPr>
        <p:grpSpPr>
          <a:xfrm>
            <a:off x="-8470" y="-8471"/>
            <a:ext cx="9169730" cy="6874942"/>
            <a:chOff x="-1" y="-1"/>
            <a:chExt cx="9169728" cy="6874940"/>
          </a:xfrm>
        </p:grpSpPr>
        <p:sp>
          <p:nvSpPr>
            <p:cNvPr id="108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8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08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08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8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8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8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8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9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09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09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09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62_Blank">
    <p:spTree>
      <p:nvGrpSpPr>
        <p:cNvPr id="1" name=""/>
        <p:cNvGrpSpPr/>
        <p:nvPr/>
      </p:nvGrpSpPr>
      <p:grpSpPr>
        <a:xfrm>
          <a:off x="0" y="0"/>
          <a:ext cx="0" cy="0"/>
          <a:chOff x="0" y="0"/>
          <a:chExt cx="0" cy="0"/>
        </a:xfrm>
      </p:grpSpPr>
      <p:grpSp>
        <p:nvGrpSpPr>
          <p:cNvPr id="1111" name="Group 16"/>
          <p:cNvGrpSpPr/>
          <p:nvPr/>
        </p:nvGrpSpPr>
        <p:grpSpPr>
          <a:xfrm>
            <a:off x="-8470" y="-8471"/>
            <a:ext cx="9169730" cy="6874942"/>
            <a:chOff x="-1" y="-1"/>
            <a:chExt cx="9169728" cy="6874940"/>
          </a:xfrm>
        </p:grpSpPr>
        <p:sp>
          <p:nvSpPr>
            <p:cNvPr id="110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0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0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0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0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0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0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0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0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1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11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11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63_Blank">
    <p:spTree>
      <p:nvGrpSpPr>
        <p:cNvPr id="1" name=""/>
        <p:cNvGrpSpPr/>
        <p:nvPr/>
      </p:nvGrpSpPr>
      <p:grpSpPr>
        <a:xfrm>
          <a:off x="0" y="0"/>
          <a:ext cx="0" cy="0"/>
          <a:chOff x="0" y="0"/>
          <a:chExt cx="0" cy="0"/>
        </a:xfrm>
      </p:grpSpPr>
      <p:grpSp>
        <p:nvGrpSpPr>
          <p:cNvPr id="1130" name="Group 16"/>
          <p:cNvGrpSpPr/>
          <p:nvPr/>
        </p:nvGrpSpPr>
        <p:grpSpPr>
          <a:xfrm>
            <a:off x="-8470" y="-8471"/>
            <a:ext cx="9169730" cy="6874942"/>
            <a:chOff x="-1" y="-1"/>
            <a:chExt cx="9169728" cy="6874940"/>
          </a:xfrm>
        </p:grpSpPr>
        <p:sp>
          <p:nvSpPr>
            <p:cNvPr id="112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2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2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2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13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13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64_Blank">
    <p:spTree>
      <p:nvGrpSpPr>
        <p:cNvPr id="1" name=""/>
        <p:cNvGrpSpPr/>
        <p:nvPr/>
      </p:nvGrpSpPr>
      <p:grpSpPr>
        <a:xfrm>
          <a:off x="0" y="0"/>
          <a:ext cx="0" cy="0"/>
          <a:chOff x="0" y="0"/>
          <a:chExt cx="0" cy="0"/>
        </a:xfrm>
      </p:grpSpPr>
      <p:grpSp>
        <p:nvGrpSpPr>
          <p:cNvPr id="1149" name="Group 16"/>
          <p:cNvGrpSpPr/>
          <p:nvPr/>
        </p:nvGrpSpPr>
        <p:grpSpPr>
          <a:xfrm>
            <a:off x="-8470" y="-8471"/>
            <a:ext cx="9169730" cy="6874942"/>
            <a:chOff x="-1" y="-1"/>
            <a:chExt cx="9169728" cy="6874940"/>
          </a:xfrm>
        </p:grpSpPr>
        <p:sp>
          <p:nvSpPr>
            <p:cNvPr id="113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4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4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15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15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grpSp>
        <p:nvGrpSpPr>
          <p:cNvPr id="123" name="Group 16"/>
          <p:cNvGrpSpPr/>
          <p:nvPr/>
        </p:nvGrpSpPr>
        <p:grpSpPr>
          <a:xfrm>
            <a:off x="-8470" y="-8471"/>
            <a:ext cx="9169730" cy="6874942"/>
            <a:chOff x="-1" y="-1"/>
            <a:chExt cx="9169728" cy="6874940"/>
          </a:xfrm>
        </p:grpSpPr>
        <p:sp>
          <p:nvSpPr>
            <p:cNvPr id="11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24" name="Title Text"/>
          <p:cNvSpPr txBox="1">
            <a:spLocks noGrp="1"/>
          </p:cNvSpPr>
          <p:nvPr>
            <p:ph type="title"/>
          </p:nvPr>
        </p:nvSpPr>
        <p:spPr>
          <a:xfrm>
            <a:off x="609598" y="609600"/>
            <a:ext cx="6347718" cy="1320800"/>
          </a:xfrm>
          <a:prstGeom prst="rect">
            <a:avLst/>
          </a:prstGeom>
        </p:spPr>
        <p:txBody>
          <a:bodyPr lIns="45718" tIns="45718" rIns="45718" bIns="45718" anchor="t"/>
          <a:lstStyle>
            <a:lvl1pPr algn="l" defTabSz="457200">
              <a:lnSpc>
                <a:spcPct val="100000"/>
              </a:lnSpc>
              <a:defRPr sz="3600">
                <a:solidFill>
                  <a:schemeClr val="accent1"/>
                </a:solidFill>
                <a:latin typeface="Trebuchet MS"/>
                <a:ea typeface="Trebuchet MS"/>
                <a:cs typeface="Trebuchet MS"/>
                <a:sym typeface="Trebuchet MS"/>
              </a:defRPr>
            </a:lvl1pPr>
          </a:lstStyle>
          <a:p>
            <a:r>
              <a:t>Title Text</a:t>
            </a:r>
          </a:p>
        </p:txBody>
      </p:sp>
      <p:sp>
        <p:nvSpPr>
          <p:cNvPr id="12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65_Blank">
    <p:spTree>
      <p:nvGrpSpPr>
        <p:cNvPr id="1" name=""/>
        <p:cNvGrpSpPr/>
        <p:nvPr/>
      </p:nvGrpSpPr>
      <p:grpSpPr>
        <a:xfrm>
          <a:off x="0" y="0"/>
          <a:ext cx="0" cy="0"/>
          <a:chOff x="0" y="0"/>
          <a:chExt cx="0" cy="0"/>
        </a:xfrm>
      </p:grpSpPr>
      <p:grpSp>
        <p:nvGrpSpPr>
          <p:cNvPr id="1168" name="Group 16"/>
          <p:cNvGrpSpPr/>
          <p:nvPr/>
        </p:nvGrpSpPr>
        <p:grpSpPr>
          <a:xfrm>
            <a:off x="-8470" y="-8471"/>
            <a:ext cx="9169730" cy="6874942"/>
            <a:chOff x="-1" y="-1"/>
            <a:chExt cx="9169728" cy="6874940"/>
          </a:xfrm>
        </p:grpSpPr>
        <p:sp>
          <p:nvSpPr>
            <p:cNvPr id="115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5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6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6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6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6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6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6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6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6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16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17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66_Blank">
    <p:spTree>
      <p:nvGrpSpPr>
        <p:cNvPr id="1" name=""/>
        <p:cNvGrpSpPr/>
        <p:nvPr/>
      </p:nvGrpSpPr>
      <p:grpSpPr>
        <a:xfrm>
          <a:off x="0" y="0"/>
          <a:ext cx="0" cy="0"/>
          <a:chOff x="0" y="0"/>
          <a:chExt cx="0" cy="0"/>
        </a:xfrm>
      </p:grpSpPr>
      <p:grpSp>
        <p:nvGrpSpPr>
          <p:cNvPr id="1187" name="Group 16"/>
          <p:cNvGrpSpPr/>
          <p:nvPr/>
        </p:nvGrpSpPr>
        <p:grpSpPr>
          <a:xfrm>
            <a:off x="-8470" y="-8471"/>
            <a:ext cx="9169730" cy="6874942"/>
            <a:chOff x="-1" y="-1"/>
            <a:chExt cx="9169728" cy="6874940"/>
          </a:xfrm>
        </p:grpSpPr>
        <p:sp>
          <p:nvSpPr>
            <p:cNvPr id="117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7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7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8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8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18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18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67_Blank">
    <p:spTree>
      <p:nvGrpSpPr>
        <p:cNvPr id="1" name=""/>
        <p:cNvGrpSpPr/>
        <p:nvPr/>
      </p:nvGrpSpPr>
      <p:grpSpPr>
        <a:xfrm>
          <a:off x="0" y="0"/>
          <a:ext cx="0" cy="0"/>
          <a:chOff x="0" y="0"/>
          <a:chExt cx="0" cy="0"/>
        </a:xfrm>
      </p:grpSpPr>
      <p:grpSp>
        <p:nvGrpSpPr>
          <p:cNvPr id="1206" name="Group 16"/>
          <p:cNvGrpSpPr/>
          <p:nvPr/>
        </p:nvGrpSpPr>
        <p:grpSpPr>
          <a:xfrm>
            <a:off x="-8470" y="-8471"/>
            <a:ext cx="9169730" cy="6874942"/>
            <a:chOff x="-1" y="-1"/>
            <a:chExt cx="9169728" cy="6874940"/>
          </a:xfrm>
        </p:grpSpPr>
        <p:sp>
          <p:nvSpPr>
            <p:cNvPr id="119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19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19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19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0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20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20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68_Blank">
    <p:spTree>
      <p:nvGrpSpPr>
        <p:cNvPr id="1" name=""/>
        <p:cNvGrpSpPr/>
        <p:nvPr/>
      </p:nvGrpSpPr>
      <p:grpSpPr>
        <a:xfrm>
          <a:off x="0" y="0"/>
          <a:ext cx="0" cy="0"/>
          <a:chOff x="0" y="0"/>
          <a:chExt cx="0" cy="0"/>
        </a:xfrm>
      </p:grpSpPr>
      <p:grpSp>
        <p:nvGrpSpPr>
          <p:cNvPr id="1225" name="Group 16"/>
          <p:cNvGrpSpPr/>
          <p:nvPr/>
        </p:nvGrpSpPr>
        <p:grpSpPr>
          <a:xfrm>
            <a:off x="-8470" y="-8471"/>
            <a:ext cx="9169730" cy="6874942"/>
            <a:chOff x="-1" y="-1"/>
            <a:chExt cx="9169728" cy="6874940"/>
          </a:xfrm>
        </p:grpSpPr>
        <p:sp>
          <p:nvSpPr>
            <p:cNvPr id="121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1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21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21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1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2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2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2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2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2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22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22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69_Blank">
    <p:spTree>
      <p:nvGrpSpPr>
        <p:cNvPr id="1" name=""/>
        <p:cNvGrpSpPr/>
        <p:nvPr/>
      </p:nvGrpSpPr>
      <p:grpSpPr>
        <a:xfrm>
          <a:off x="0" y="0"/>
          <a:ext cx="0" cy="0"/>
          <a:chOff x="0" y="0"/>
          <a:chExt cx="0" cy="0"/>
        </a:xfrm>
      </p:grpSpPr>
      <p:grpSp>
        <p:nvGrpSpPr>
          <p:cNvPr id="1244" name="Group 16"/>
          <p:cNvGrpSpPr/>
          <p:nvPr/>
        </p:nvGrpSpPr>
        <p:grpSpPr>
          <a:xfrm>
            <a:off x="-8470" y="-8471"/>
            <a:ext cx="9169730" cy="6874942"/>
            <a:chOff x="-1" y="-1"/>
            <a:chExt cx="9169728" cy="6874940"/>
          </a:xfrm>
        </p:grpSpPr>
        <p:sp>
          <p:nvSpPr>
            <p:cNvPr id="123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3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23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23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3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3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4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4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4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4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24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24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70_Blank">
    <p:spTree>
      <p:nvGrpSpPr>
        <p:cNvPr id="1" name=""/>
        <p:cNvGrpSpPr/>
        <p:nvPr/>
      </p:nvGrpSpPr>
      <p:grpSpPr>
        <a:xfrm>
          <a:off x="0" y="0"/>
          <a:ext cx="0" cy="0"/>
          <a:chOff x="0" y="0"/>
          <a:chExt cx="0" cy="0"/>
        </a:xfrm>
      </p:grpSpPr>
      <p:grpSp>
        <p:nvGrpSpPr>
          <p:cNvPr id="1263" name="Group 16"/>
          <p:cNvGrpSpPr/>
          <p:nvPr/>
        </p:nvGrpSpPr>
        <p:grpSpPr>
          <a:xfrm>
            <a:off x="-8470" y="-8471"/>
            <a:ext cx="9169730" cy="6874942"/>
            <a:chOff x="-1" y="-1"/>
            <a:chExt cx="9169728" cy="6874940"/>
          </a:xfrm>
        </p:grpSpPr>
        <p:sp>
          <p:nvSpPr>
            <p:cNvPr id="125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5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25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25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5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5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5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6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6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6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26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26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71_Blank">
    <p:spTree>
      <p:nvGrpSpPr>
        <p:cNvPr id="1" name=""/>
        <p:cNvGrpSpPr/>
        <p:nvPr/>
      </p:nvGrpSpPr>
      <p:grpSpPr>
        <a:xfrm>
          <a:off x="0" y="0"/>
          <a:ext cx="0" cy="0"/>
          <a:chOff x="0" y="0"/>
          <a:chExt cx="0" cy="0"/>
        </a:xfrm>
      </p:grpSpPr>
      <p:grpSp>
        <p:nvGrpSpPr>
          <p:cNvPr id="1282" name="Group 16"/>
          <p:cNvGrpSpPr/>
          <p:nvPr/>
        </p:nvGrpSpPr>
        <p:grpSpPr>
          <a:xfrm>
            <a:off x="-8470" y="-8471"/>
            <a:ext cx="9169730" cy="6874942"/>
            <a:chOff x="-1" y="-1"/>
            <a:chExt cx="9169728" cy="6874940"/>
          </a:xfrm>
        </p:grpSpPr>
        <p:sp>
          <p:nvSpPr>
            <p:cNvPr id="127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7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27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27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7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7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7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7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8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8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28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28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72_Blank">
    <p:spTree>
      <p:nvGrpSpPr>
        <p:cNvPr id="1" name=""/>
        <p:cNvGrpSpPr/>
        <p:nvPr/>
      </p:nvGrpSpPr>
      <p:grpSpPr>
        <a:xfrm>
          <a:off x="0" y="0"/>
          <a:ext cx="0" cy="0"/>
          <a:chOff x="0" y="0"/>
          <a:chExt cx="0" cy="0"/>
        </a:xfrm>
      </p:grpSpPr>
      <p:grpSp>
        <p:nvGrpSpPr>
          <p:cNvPr id="1301" name="Group 16"/>
          <p:cNvGrpSpPr/>
          <p:nvPr/>
        </p:nvGrpSpPr>
        <p:grpSpPr>
          <a:xfrm>
            <a:off x="-8470" y="-8471"/>
            <a:ext cx="9169730" cy="6874942"/>
            <a:chOff x="-1" y="-1"/>
            <a:chExt cx="9169728" cy="6874940"/>
          </a:xfrm>
        </p:grpSpPr>
        <p:sp>
          <p:nvSpPr>
            <p:cNvPr id="129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9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29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29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9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9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9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9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29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0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30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30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73_Blank">
    <p:spTree>
      <p:nvGrpSpPr>
        <p:cNvPr id="1" name=""/>
        <p:cNvGrpSpPr/>
        <p:nvPr/>
      </p:nvGrpSpPr>
      <p:grpSpPr>
        <a:xfrm>
          <a:off x="0" y="0"/>
          <a:ext cx="0" cy="0"/>
          <a:chOff x="0" y="0"/>
          <a:chExt cx="0" cy="0"/>
        </a:xfrm>
      </p:grpSpPr>
      <p:grpSp>
        <p:nvGrpSpPr>
          <p:cNvPr id="1320" name="Group 16"/>
          <p:cNvGrpSpPr/>
          <p:nvPr/>
        </p:nvGrpSpPr>
        <p:grpSpPr>
          <a:xfrm>
            <a:off x="-8470" y="-8471"/>
            <a:ext cx="9169730" cy="6874942"/>
            <a:chOff x="-1" y="-1"/>
            <a:chExt cx="9169728" cy="6874940"/>
          </a:xfrm>
        </p:grpSpPr>
        <p:sp>
          <p:nvSpPr>
            <p:cNvPr id="131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1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31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1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32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32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74_Blank">
    <p:spTree>
      <p:nvGrpSpPr>
        <p:cNvPr id="1" name=""/>
        <p:cNvGrpSpPr/>
        <p:nvPr/>
      </p:nvGrpSpPr>
      <p:grpSpPr>
        <a:xfrm>
          <a:off x="0" y="0"/>
          <a:ext cx="0" cy="0"/>
          <a:chOff x="0" y="0"/>
          <a:chExt cx="0" cy="0"/>
        </a:xfrm>
      </p:grpSpPr>
      <p:grpSp>
        <p:nvGrpSpPr>
          <p:cNvPr id="1339" name="Group 16"/>
          <p:cNvGrpSpPr/>
          <p:nvPr/>
        </p:nvGrpSpPr>
        <p:grpSpPr>
          <a:xfrm>
            <a:off x="-8470" y="-8471"/>
            <a:ext cx="9169730" cy="6874942"/>
            <a:chOff x="-1" y="-1"/>
            <a:chExt cx="9169728" cy="6874940"/>
          </a:xfrm>
        </p:grpSpPr>
        <p:sp>
          <p:nvSpPr>
            <p:cNvPr id="132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3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33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34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34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grpSp>
        <p:nvGrpSpPr>
          <p:cNvPr id="142" name="Group 16"/>
          <p:cNvGrpSpPr/>
          <p:nvPr/>
        </p:nvGrpSpPr>
        <p:grpSpPr>
          <a:xfrm>
            <a:off x="-8470" y="-8471"/>
            <a:ext cx="9169730" cy="6874942"/>
            <a:chOff x="-1" y="-1"/>
            <a:chExt cx="9169728" cy="6874940"/>
          </a:xfrm>
        </p:grpSpPr>
        <p:sp>
          <p:nvSpPr>
            <p:cNvPr id="13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3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4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75_Blank">
    <p:spTree>
      <p:nvGrpSpPr>
        <p:cNvPr id="1" name=""/>
        <p:cNvGrpSpPr/>
        <p:nvPr/>
      </p:nvGrpSpPr>
      <p:grpSpPr>
        <a:xfrm>
          <a:off x="0" y="0"/>
          <a:ext cx="0" cy="0"/>
          <a:chOff x="0" y="0"/>
          <a:chExt cx="0" cy="0"/>
        </a:xfrm>
      </p:grpSpPr>
      <p:grpSp>
        <p:nvGrpSpPr>
          <p:cNvPr id="1358" name="Group 16"/>
          <p:cNvGrpSpPr/>
          <p:nvPr/>
        </p:nvGrpSpPr>
        <p:grpSpPr>
          <a:xfrm>
            <a:off x="-8470" y="-8471"/>
            <a:ext cx="9169730" cy="6874942"/>
            <a:chOff x="-1" y="-1"/>
            <a:chExt cx="9169728" cy="6874940"/>
          </a:xfrm>
        </p:grpSpPr>
        <p:sp>
          <p:nvSpPr>
            <p:cNvPr id="134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4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5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35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5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5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5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5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5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5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35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36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76_Blank">
    <p:spTree>
      <p:nvGrpSpPr>
        <p:cNvPr id="1" name=""/>
        <p:cNvGrpSpPr/>
        <p:nvPr/>
      </p:nvGrpSpPr>
      <p:grpSpPr>
        <a:xfrm>
          <a:off x="0" y="0"/>
          <a:ext cx="0" cy="0"/>
          <a:chOff x="0" y="0"/>
          <a:chExt cx="0" cy="0"/>
        </a:xfrm>
      </p:grpSpPr>
      <p:grpSp>
        <p:nvGrpSpPr>
          <p:cNvPr id="1377" name="Group 16"/>
          <p:cNvGrpSpPr/>
          <p:nvPr/>
        </p:nvGrpSpPr>
        <p:grpSpPr>
          <a:xfrm>
            <a:off x="-8470" y="-8471"/>
            <a:ext cx="9169730" cy="6874942"/>
            <a:chOff x="-1" y="-1"/>
            <a:chExt cx="9169728" cy="6874940"/>
          </a:xfrm>
        </p:grpSpPr>
        <p:sp>
          <p:nvSpPr>
            <p:cNvPr id="136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6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6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37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7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37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37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77_Blank">
    <p:spTree>
      <p:nvGrpSpPr>
        <p:cNvPr id="1" name=""/>
        <p:cNvGrpSpPr/>
        <p:nvPr/>
      </p:nvGrpSpPr>
      <p:grpSpPr>
        <a:xfrm>
          <a:off x="0" y="0"/>
          <a:ext cx="0" cy="0"/>
          <a:chOff x="0" y="0"/>
          <a:chExt cx="0" cy="0"/>
        </a:xfrm>
      </p:grpSpPr>
      <p:grpSp>
        <p:nvGrpSpPr>
          <p:cNvPr id="1396" name="Group 16"/>
          <p:cNvGrpSpPr/>
          <p:nvPr/>
        </p:nvGrpSpPr>
        <p:grpSpPr>
          <a:xfrm>
            <a:off x="-8470" y="-8471"/>
            <a:ext cx="9169730" cy="6874942"/>
            <a:chOff x="-1" y="-1"/>
            <a:chExt cx="9169728" cy="6874940"/>
          </a:xfrm>
        </p:grpSpPr>
        <p:sp>
          <p:nvSpPr>
            <p:cNvPr id="138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8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38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38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39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39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39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78_Blank">
    <p:spTree>
      <p:nvGrpSpPr>
        <p:cNvPr id="1" name=""/>
        <p:cNvGrpSpPr/>
        <p:nvPr/>
      </p:nvGrpSpPr>
      <p:grpSpPr>
        <a:xfrm>
          <a:off x="0" y="0"/>
          <a:ext cx="0" cy="0"/>
          <a:chOff x="0" y="0"/>
          <a:chExt cx="0" cy="0"/>
        </a:xfrm>
      </p:grpSpPr>
      <p:grpSp>
        <p:nvGrpSpPr>
          <p:cNvPr id="1415" name="Group 16"/>
          <p:cNvGrpSpPr/>
          <p:nvPr/>
        </p:nvGrpSpPr>
        <p:grpSpPr>
          <a:xfrm>
            <a:off x="-8470" y="-8471"/>
            <a:ext cx="9169730" cy="6874942"/>
            <a:chOff x="-1" y="-1"/>
            <a:chExt cx="9169728" cy="6874940"/>
          </a:xfrm>
        </p:grpSpPr>
        <p:sp>
          <p:nvSpPr>
            <p:cNvPr id="140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0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40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40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0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1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1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1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1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1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41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41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79_Blank">
    <p:spTree>
      <p:nvGrpSpPr>
        <p:cNvPr id="1" name=""/>
        <p:cNvGrpSpPr/>
        <p:nvPr/>
      </p:nvGrpSpPr>
      <p:grpSpPr>
        <a:xfrm>
          <a:off x="0" y="0"/>
          <a:ext cx="0" cy="0"/>
          <a:chOff x="0" y="0"/>
          <a:chExt cx="0" cy="0"/>
        </a:xfrm>
      </p:grpSpPr>
      <p:grpSp>
        <p:nvGrpSpPr>
          <p:cNvPr id="1434" name="Group 16"/>
          <p:cNvGrpSpPr/>
          <p:nvPr/>
        </p:nvGrpSpPr>
        <p:grpSpPr>
          <a:xfrm>
            <a:off x="-8470" y="-8471"/>
            <a:ext cx="9169730" cy="6874942"/>
            <a:chOff x="-1" y="-1"/>
            <a:chExt cx="9169728" cy="6874940"/>
          </a:xfrm>
        </p:grpSpPr>
        <p:sp>
          <p:nvSpPr>
            <p:cNvPr id="142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2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42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42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2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2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3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3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3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3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43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43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80_Blank">
    <p:spTree>
      <p:nvGrpSpPr>
        <p:cNvPr id="1" name=""/>
        <p:cNvGrpSpPr/>
        <p:nvPr/>
      </p:nvGrpSpPr>
      <p:grpSpPr>
        <a:xfrm>
          <a:off x="0" y="0"/>
          <a:ext cx="0" cy="0"/>
          <a:chOff x="0" y="0"/>
          <a:chExt cx="0" cy="0"/>
        </a:xfrm>
      </p:grpSpPr>
      <p:grpSp>
        <p:nvGrpSpPr>
          <p:cNvPr id="1453" name="Group 16"/>
          <p:cNvGrpSpPr/>
          <p:nvPr/>
        </p:nvGrpSpPr>
        <p:grpSpPr>
          <a:xfrm>
            <a:off x="-8470" y="-8471"/>
            <a:ext cx="9169730" cy="6874942"/>
            <a:chOff x="-1" y="-1"/>
            <a:chExt cx="9169728" cy="6874940"/>
          </a:xfrm>
        </p:grpSpPr>
        <p:sp>
          <p:nvSpPr>
            <p:cNvPr id="144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4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44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44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4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4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4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5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5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5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45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45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81_Blank">
    <p:spTree>
      <p:nvGrpSpPr>
        <p:cNvPr id="1" name=""/>
        <p:cNvGrpSpPr/>
        <p:nvPr/>
      </p:nvGrpSpPr>
      <p:grpSpPr>
        <a:xfrm>
          <a:off x="0" y="0"/>
          <a:ext cx="0" cy="0"/>
          <a:chOff x="0" y="0"/>
          <a:chExt cx="0" cy="0"/>
        </a:xfrm>
      </p:grpSpPr>
      <p:grpSp>
        <p:nvGrpSpPr>
          <p:cNvPr id="1472" name="Group 16"/>
          <p:cNvGrpSpPr/>
          <p:nvPr/>
        </p:nvGrpSpPr>
        <p:grpSpPr>
          <a:xfrm>
            <a:off x="-8470" y="-8471"/>
            <a:ext cx="9169730" cy="6874942"/>
            <a:chOff x="-1" y="-1"/>
            <a:chExt cx="9169728" cy="6874940"/>
          </a:xfrm>
        </p:grpSpPr>
        <p:sp>
          <p:nvSpPr>
            <p:cNvPr id="146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6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46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46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6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6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6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6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7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7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47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47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82_Blank">
    <p:spTree>
      <p:nvGrpSpPr>
        <p:cNvPr id="1" name=""/>
        <p:cNvGrpSpPr/>
        <p:nvPr/>
      </p:nvGrpSpPr>
      <p:grpSpPr>
        <a:xfrm>
          <a:off x="0" y="0"/>
          <a:ext cx="0" cy="0"/>
          <a:chOff x="0" y="0"/>
          <a:chExt cx="0" cy="0"/>
        </a:xfrm>
      </p:grpSpPr>
      <p:grpSp>
        <p:nvGrpSpPr>
          <p:cNvPr id="1491" name="Group 16"/>
          <p:cNvGrpSpPr/>
          <p:nvPr/>
        </p:nvGrpSpPr>
        <p:grpSpPr>
          <a:xfrm>
            <a:off x="-8470" y="-8471"/>
            <a:ext cx="9169730" cy="6874942"/>
            <a:chOff x="-1" y="-1"/>
            <a:chExt cx="9169728" cy="6874940"/>
          </a:xfrm>
        </p:grpSpPr>
        <p:sp>
          <p:nvSpPr>
            <p:cNvPr id="148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8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48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48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8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8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8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8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8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49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49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49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83_Blank">
    <p:spTree>
      <p:nvGrpSpPr>
        <p:cNvPr id="1" name=""/>
        <p:cNvGrpSpPr/>
        <p:nvPr/>
      </p:nvGrpSpPr>
      <p:grpSpPr>
        <a:xfrm>
          <a:off x="0" y="0"/>
          <a:ext cx="0" cy="0"/>
          <a:chOff x="0" y="0"/>
          <a:chExt cx="0" cy="0"/>
        </a:xfrm>
      </p:grpSpPr>
      <p:grpSp>
        <p:nvGrpSpPr>
          <p:cNvPr id="1510" name="Group 16"/>
          <p:cNvGrpSpPr/>
          <p:nvPr/>
        </p:nvGrpSpPr>
        <p:grpSpPr>
          <a:xfrm>
            <a:off x="-8470" y="-8471"/>
            <a:ext cx="9169730" cy="6874942"/>
            <a:chOff x="-1" y="-1"/>
            <a:chExt cx="9169728" cy="6874940"/>
          </a:xfrm>
        </p:grpSpPr>
        <p:sp>
          <p:nvSpPr>
            <p:cNvPr id="150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0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0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0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51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1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84_Blank">
    <p:spTree>
      <p:nvGrpSpPr>
        <p:cNvPr id="1" name=""/>
        <p:cNvGrpSpPr/>
        <p:nvPr/>
      </p:nvGrpSpPr>
      <p:grpSpPr>
        <a:xfrm>
          <a:off x="0" y="0"/>
          <a:ext cx="0" cy="0"/>
          <a:chOff x="0" y="0"/>
          <a:chExt cx="0" cy="0"/>
        </a:xfrm>
      </p:grpSpPr>
      <p:grpSp>
        <p:nvGrpSpPr>
          <p:cNvPr id="1529" name="Group 16"/>
          <p:cNvGrpSpPr/>
          <p:nvPr/>
        </p:nvGrpSpPr>
        <p:grpSpPr>
          <a:xfrm>
            <a:off x="-8470" y="-8471"/>
            <a:ext cx="9169730" cy="6874942"/>
            <a:chOff x="-1" y="-1"/>
            <a:chExt cx="9169728" cy="6874940"/>
          </a:xfrm>
        </p:grpSpPr>
        <p:sp>
          <p:nvSpPr>
            <p:cNvPr id="151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2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2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2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53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3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160" name="Group 16"/>
          <p:cNvGrpSpPr/>
          <p:nvPr/>
        </p:nvGrpSpPr>
        <p:grpSpPr>
          <a:xfrm>
            <a:off x="-8470" y="-8471"/>
            <a:ext cx="9169730" cy="6874942"/>
            <a:chOff x="-1" y="-1"/>
            <a:chExt cx="9169728" cy="6874940"/>
          </a:xfrm>
        </p:grpSpPr>
        <p:sp>
          <p:nvSpPr>
            <p:cNvPr id="15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61" name="Title Text"/>
          <p:cNvSpPr txBox="1">
            <a:spLocks noGrp="1"/>
          </p:cNvSpPr>
          <p:nvPr>
            <p:ph type="title"/>
          </p:nvPr>
        </p:nvSpPr>
        <p:spPr>
          <a:xfrm>
            <a:off x="609598" y="1498603"/>
            <a:ext cx="2790183" cy="1278468"/>
          </a:xfrm>
          <a:prstGeom prst="rect">
            <a:avLst/>
          </a:prstGeom>
        </p:spPr>
        <p:txBody>
          <a:bodyPr lIns="45718" tIns="45718" rIns="45718" bIns="45718" anchor="b"/>
          <a:lstStyle>
            <a:lvl1pPr algn="l" defTabSz="457200">
              <a:lnSpc>
                <a:spcPct val="100000"/>
              </a:lnSpc>
              <a:defRPr sz="2000">
                <a:solidFill>
                  <a:schemeClr val="accent1"/>
                </a:solidFill>
                <a:latin typeface="Trebuchet MS"/>
                <a:ea typeface="Trebuchet MS"/>
                <a:cs typeface="Trebuchet MS"/>
                <a:sym typeface="Trebuchet MS"/>
              </a:defRPr>
            </a:lvl1pPr>
          </a:lstStyle>
          <a:p>
            <a:r>
              <a:t>Title Text</a:t>
            </a:r>
          </a:p>
        </p:txBody>
      </p:sp>
      <p:sp>
        <p:nvSpPr>
          <p:cNvPr id="162" name="Body Level One…"/>
          <p:cNvSpPr txBox="1">
            <a:spLocks noGrp="1"/>
          </p:cNvSpPr>
          <p:nvPr>
            <p:ph type="body" sz="half" idx="1"/>
          </p:nvPr>
        </p:nvSpPr>
        <p:spPr>
          <a:xfrm>
            <a:off x="3571275" y="514925"/>
            <a:ext cx="3386038" cy="5526438"/>
          </a:xfrm>
          <a:prstGeom prst="rect">
            <a:avLst/>
          </a:prstGeom>
        </p:spPr>
        <p:txBody>
          <a:bodyPr lIns="45718" tIns="45718" rIns="45718" bIns="45718"/>
          <a:lstStyle>
            <a:lvl1pPr marL="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1pPr>
            <a:lvl2pPr marL="778668" indent="-321468"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2pPr>
            <a:lvl3pPr marL="1208314" indent="-293914"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3pPr>
            <a:lvl4pPr marL="17145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4pPr>
            <a:lvl5pPr marL="2171700" indent="-342900" defTabSz="457200">
              <a:lnSpc>
                <a:spcPct val="100000"/>
              </a:lnSpc>
              <a:buClr>
                <a:schemeClr val="accent1"/>
              </a:buClr>
              <a:buSzPct val="80000"/>
              <a:buFont typeface="Trebuchet MS"/>
              <a:buChar char="u"/>
              <a:defRPr sz="18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63" name="Text Placeholder 3"/>
          <p:cNvSpPr>
            <a:spLocks noGrp="1"/>
          </p:cNvSpPr>
          <p:nvPr>
            <p:ph type="body" sz="quarter" idx="21"/>
          </p:nvPr>
        </p:nvSpPr>
        <p:spPr>
          <a:xfrm>
            <a:off x="609598" y="2777069"/>
            <a:ext cx="2790184" cy="2584452"/>
          </a:xfrm>
          <a:prstGeom prst="rect">
            <a:avLst/>
          </a:prstGeom>
        </p:spPr>
        <p:txBody>
          <a:bodyPr lIns="45718" tIns="45718" rIns="45718" bIns="45718"/>
          <a:lstStyle/>
          <a:p>
            <a:endParaRPr/>
          </a:p>
        </p:txBody>
      </p:sp>
      <p:sp>
        <p:nvSpPr>
          <p:cNvPr id="16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85_Blank">
    <p:spTree>
      <p:nvGrpSpPr>
        <p:cNvPr id="1" name=""/>
        <p:cNvGrpSpPr/>
        <p:nvPr/>
      </p:nvGrpSpPr>
      <p:grpSpPr>
        <a:xfrm>
          <a:off x="0" y="0"/>
          <a:ext cx="0" cy="0"/>
          <a:chOff x="0" y="0"/>
          <a:chExt cx="0" cy="0"/>
        </a:xfrm>
      </p:grpSpPr>
      <p:grpSp>
        <p:nvGrpSpPr>
          <p:cNvPr id="1548" name="Group 16"/>
          <p:cNvGrpSpPr/>
          <p:nvPr/>
        </p:nvGrpSpPr>
        <p:grpSpPr>
          <a:xfrm>
            <a:off x="-8470" y="-8471"/>
            <a:ext cx="9169730" cy="6874942"/>
            <a:chOff x="-1" y="-1"/>
            <a:chExt cx="9169728" cy="6874940"/>
          </a:xfrm>
        </p:grpSpPr>
        <p:sp>
          <p:nvSpPr>
            <p:cNvPr id="153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3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4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4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4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54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5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86_Blank">
    <p:spTree>
      <p:nvGrpSpPr>
        <p:cNvPr id="1" name=""/>
        <p:cNvGrpSpPr/>
        <p:nvPr/>
      </p:nvGrpSpPr>
      <p:grpSpPr>
        <a:xfrm>
          <a:off x="0" y="0"/>
          <a:ext cx="0" cy="0"/>
          <a:chOff x="0" y="0"/>
          <a:chExt cx="0" cy="0"/>
        </a:xfrm>
      </p:grpSpPr>
      <p:grpSp>
        <p:nvGrpSpPr>
          <p:cNvPr id="1567" name="Group 16"/>
          <p:cNvGrpSpPr/>
          <p:nvPr/>
        </p:nvGrpSpPr>
        <p:grpSpPr>
          <a:xfrm>
            <a:off x="-8470" y="-8471"/>
            <a:ext cx="9169730" cy="6874942"/>
            <a:chOff x="-1" y="-1"/>
            <a:chExt cx="9169728" cy="6874940"/>
          </a:xfrm>
        </p:grpSpPr>
        <p:sp>
          <p:nvSpPr>
            <p:cNvPr id="155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5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5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6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6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56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6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87_Blank">
    <p:spTree>
      <p:nvGrpSpPr>
        <p:cNvPr id="1" name=""/>
        <p:cNvGrpSpPr/>
        <p:nvPr/>
      </p:nvGrpSpPr>
      <p:grpSpPr>
        <a:xfrm>
          <a:off x="0" y="0"/>
          <a:ext cx="0" cy="0"/>
          <a:chOff x="0" y="0"/>
          <a:chExt cx="0" cy="0"/>
        </a:xfrm>
      </p:grpSpPr>
      <p:grpSp>
        <p:nvGrpSpPr>
          <p:cNvPr id="1586" name="Group 16"/>
          <p:cNvGrpSpPr/>
          <p:nvPr/>
        </p:nvGrpSpPr>
        <p:grpSpPr>
          <a:xfrm>
            <a:off x="-8470" y="-8471"/>
            <a:ext cx="9169730" cy="6874942"/>
            <a:chOff x="-1" y="-1"/>
            <a:chExt cx="9169728" cy="6874940"/>
          </a:xfrm>
        </p:grpSpPr>
        <p:sp>
          <p:nvSpPr>
            <p:cNvPr id="157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7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7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7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8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58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8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88_Blank">
    <p:spTree>
      <p:nvGrpSpPr>
        <p:cNvPr id="1" name=""/>
        <p:cNvGrpSpPr/>
        <p:nvPr/>
      </p:nvGrpSpPr>
      <p:grpSpPr>
        <a:xfrm>
          <a:off x="0" y="0"/>
          <a:ext cx="0" cy="0"/>
          <a:chOff x="0" y="0"/>
          <a:chExt cx="0" cy="0"/>
        </a:xfrm>
      </p:grpSpPr>
      <p:grpSp>
        <p:nvGrpSpPr>
          <p:cNvPr id="1605" name="Group 16"/>
          <p:cNvGrpSpPr/>
          <p:nvPr/>
        </p:nvGrpSpPr>
        <p:grpSpPr>
          <a:xfrm>
            <a:off x="-8470" y="-8471"/>
            <a:ext cx="9169730" cy="6874942"/>
            <a:chOff x="-1" y="-1"/>
            <a:chExt cx="9169728" cy="6874940"/>
          </a:xfrm>
        </p:grpSpPr>
        <p:sp>
          <p:nvSpPr>
            <p:cNvPr id="159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9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59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59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59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0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0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0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0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0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60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60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89_Blank">
    <p:spTree>
      <p:nvGrpSpPr>
        <p:cNvPr id="1" name=""/>
        <p:cNvGrpSpPr/>
        <p:nvPr/>
      </p:nvGrpSpPr>
      <p:grpSpPr>
        <a:xfrm>
          <a:off x="0" y="0"/>
          <a:ext cx="0" cy="0"/>
          <a:chOff x="0" y="0"/>
          <a:chExt cx="0" cy="0"/>
        </a:xfrm>
      </p:grpSpPr>
      <p:grpSp>
        <p:nvGrpSpPr>
          <p:cNvPr id="1624" name="Group 16"/>
          <p:cNvGrpSpPr/>
          <p:nvPr/>
        </p:nvGrpSpPr>
        <p:grpSpPr>
          <a:xfrm>
            <a:off x="-8470" y="-8471"/>
            <a:ext cx="9169730" cy="6874942"/>
            <a:chOff x="-1" y="-1"/>
            <a:chExt cx="9169728" cy="6874940"/>
          </a:xfrm>
        </p:grpSpPr>
        <p:sp>
          <p:nvSpPr>
            <p:cNvPr id="161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1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61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61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1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1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2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2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2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2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62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62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90_Blank">
    <p:spTree>
      <p:nvGrpSpPr>
        <p:cNvPr id="1" name=""/>
        <p:cNvGrpSpPr/>
        <p:nvPr/>
      </p:nvGrpSpPr>
      <p:grpSpPr>
        <a:xfrm>
          <a:off x="0" y="0"/>
          <a:ext cx="0" cy="0"/>
          <a:chOff x="0" y="0"/>
          <a:chExt cx="0" cy="0"/>
        </a:xfrm>
      </p:grpSpPr>
      <p:grpSp>
        <p:nvGrpSpPr>
          <p:cNvPr id="1643" name="Group 16"/>
          <p:cNvGrpSpPr/>
          <p:nvPr/>
        </p:nvGrpSpPr>
        <p:grpSpPr>
          <a:xfrm>
            <a:off x="-8470" y="-8471"/>
            <a:ext cx="9169730" cy="6874942"/>
            <a:chOff x="-1" y="-1"/>
            <a:chExt cx="9169728" cy="6874940"/>
          </a:xfrm>
        </p:grpSpPr>
        <p:sp>
          <p:nvSpPr>
            <p:cNvPr id="163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3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63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63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3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3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3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4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4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4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64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64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91_Blank">
    <p:spTree>
      <p:nvGrpSpPr>
        <p:cNvPr id="1" name=""/>
        <p:cNvGrpSpPr/>
        <p:nvPr/>
      </p:nvGrpSpPr>
      <p:grpSpPr>
        <a:xfrm>
          <a:off x="0" y="0"/>
          <a:ext cx="0" cy="0"/>
          <a:chOff x="0" y="0"/>
          <a:chExt cx="0" cy="0"/>
        </a:xfrm>
      </p:grpSpPr>
      <p:grpSp>
        <p:nvGrpSpPr>
          <p:cNvPr id="1662" name="Group 16"/>
          <p:cNvGrpSpPr/>
          <p:nvPr/>
        </p:nvGrpSpPr>
        <p:grpSpPr>
          <a:xfrm>
            <a:off x="-8470" y="-8471"/>
            <a:ext cx="9169730" cy="6874942"/>
            <a:chOff x="-1" y="-1"/>
            <a:chExt cx="9169728" cy="6874940"/>
          </a:xfrm>
        </p:grpSpPr>
        <p:sp>
          <p:nvSpPr>
            <p:cNvPr id="165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5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65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65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5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5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5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5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6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6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66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66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92_Blank">
    <p:spTree>
      <p:nvGrpSpPr>
        <p:cNvPr id="1" name=""/>
        <p:cNvGrpSpPr/>
        <p:nvPr/>
      </p:nvGrpSpPr>
      <p:grpSpPr>
        <a:xfrm>
          <a:off x="0" y="0"/>
          <a:ext cx="0" cy="0"/>
          <a:chOff x="0" y="0"/>
          <a:chExt cx="0" cy="0"/>
        </a:xfrm>
      </p:grpSpPr>
      <p:grpSp>
        <p:nvGrpSpPr>
          <p:cNvPr id="1681" name="Group 16"/>
          <p:cNvGrpSpPr/>
          <p:nvPr/>
        </p:nvGrpSpPr>
        <p:grpSpPr>
          <a:xfrm>
            <a:off x="-8470" y="-8471"/>
            <a:ext cx="9169730" cy="6874942"/>
            <a:chOff x="-1" y="-1"/>
            <a:chExt cx="9169728" cy="6874940"/>
          </a:xfrm>
        </p:grpSpPr>
        <p:sp>
          <p:nvSpPr>
            <p:cNvPr id="167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7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67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67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7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7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7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7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7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8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68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68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93_Blank">
    <p:spTree>
      <p:nvGrpSpPr>
        <p:cNvPr id="1" name=""/>
        <p:cNvGrpSpPr/>
        <p:nvPr/>
      </p:nvGrpSpPr>
      <p:grpSpPr>
        <a:xfrm>
          <a:off x="0" y="0"/>
          <a:ext cx="0" cy="0"/>
          <a:chOff x="0" y="0"/>
          <a:chExt cx="0" cy="0"/>
        </a:xfrm>
      </p:grpSpPr>
      <p:grpSp>
        <p:nvGrpSpPr>
          <p:cNvPr id="1700" name="Group 16"/>
          <p:cNvGrpSpPr/>
          <p:nvPr/>
        </p:nvGrpSpPr>
        <p:grpSpPr>
          <a:xfrm>
            <a:off x="-8470" y="-8471"/>
            <a:ext cx="9169730" cy="6874942"/>
            <a:chOff x="-1" y="-1"/>
            <a:chExt cx="9169728" cy="6874940"/>
          </a:xfrm>
        </p:grpSpPr>
        <p:sp>
          <p:nvSpPr>
            <p:cNvPr id="169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69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69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69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70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70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94_Blank">
    <p:spTree>
      <p:nvGrpSpPr>
        <p:cNvPr id="1" name=""/>
        <p:cNvGrpSpPr/>
        <p:nvPr/>
      </p:nvGrpSpPr>
      <p:grpSpPr>
        <a:xfrm>
          <a:off x="0" y="0"/>
          <a:ext cx="0" cy="0"/>
          <a:chOff x="0" y="0"/>
          <a:chExt cx="0" cy="0"/>
        </a:xfrm>
      </p:grpSpPr>
      <p:grpSp>
        <p:nvGrpSpPr>
          <p:cNvPr id="1719" name="Group 16"/>
          <p:cNvGrpSpPr/>
          <p:nvPr/>
        </p:nvGrpSpPr>
        <p:grpSpPr>
          <a:xfrm>
            <a:off x="-8470" y="-8471"/>
            <a:ext cx="9169730" cy="6874942"/>
            <a:chOff x="-1" y="-1"/>
            <a:chExt cx="9169728" cy="6874940"/>
          </a:xfrm>
        </p:grpSpPr>
        <p:sp>
          <p:nvSpPr>
            <p:cNvPr id="170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71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71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1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72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72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grpSp>
        <p:nvGrpSpPr>
          <p:cNvPr id="181" name="Group 16"/>
          <p:cNvGrpSpPr/>
          <p:nvPr/>
        </p:nvGrpSpPr>
        <p:grpSpPr>
          <a:xfrm>
            <a:off x="-8470" y="-8471"/>
            <a:ext cx="9169730" cy="6874942"/>
            <a:chOff x="-1" y="-1"/>
            <a:chExt cx="9169728" cy="6874940"/>
          </a:xfrm>
        </p:grpSpPr>
        <p:sp>
          <p:nvSpPr>
            <p:cNvPr id="17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7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7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82" name="Title Text"/>
          <p:cNvSpPr txBox="1">
            <a:spLocks noGrp="1"/>
          </p:cNvSpPr>
          <p:nvPr>
            <p:ph type="title"/>
          </p:nvPr>
        </p:nvSpPr>
        <p:spPr>
          <a:xfrm>
            <a:off x="609598" y="4800600"/>
            <a:ext cx="6347718" cy="566738"/>
          </a:xfrm>
          <a:prstGeom prst="rect">
            <a:avLst/>
          </a:prstGeom>
        </p:spPr>
        <p:txBody>
          <a:bodyPr lIns="45718" tIns="45718" rIns="45718" bIns="45718" anchor="b"/>
          <a:lstStyle>
            <a:lvl1pPr algn="l" defTabSz="457200">
              <a:lnSpc>
                <a:spcPct val="100000"/>
              </a:lnSpc>
              <a:defRPr sz="2400">
                <a:solidFill>
                  <a:schemeClr val="accent1"/>
                </a:solidFill>
                <a:latin typeface="Trebuchet MS"/>
                <a:ea typeface="Trebuchet MS"/>
                <a:cs typeface="Trebuchet MS"/>
                <a:sym typeface="Trebuchet MS"/>
              </a:defRPr>
            </a:lvl1pPr>
          </a:lstStyle>
          <a:p>
            <a:r>
              <a:t>Title Text</a:t>
            </a:r>
          </a:p>
        </p:txBody>
      </p:sp>
      <p:sp>
        <p:nvSpPr>
          <p:cNvPr id="183" name="Picture Placeholder 2"/>
          <p:cNvSpPr>
            <a:spLocks noGrp="1"/>
          </p:cNvSpPr>
          <p:nvPr>
            <p:ph type="pic" sz="half" idx="21"/>
          </p:nvPr>
        </p:nvSpPr>
        <p:spPr>
          <a:xfrm>
            <a:off x="609598" y="609600"/>
            <a:ext cx="6347718" cy="3845718"/>
          </a:xfrm>
          <a:prstGeom prst="rect">
            <a:avLst/>
          </a:prstGeom>
        </p:spPr>
        <p:txBody>
          <a:bodyPr lIns="91439" tIns="45719" rIns="91439" bIns="45719">
            <a:noAutofit/>
          </a:bodyPr>
          <a:lstStyle/>
          <a:p>
            <a:endParaRPr/>
          </a:p>
        </p:txBody>
      </p:sp>
      <p:sp>
        <p:nvSpPr>
          <p:cNvPr id="184" name="Body Level One…"/>
          <p:cNvSpPr txBox="1">
            <a:spLocks noGrp="1"/>
          </p:cNvSpPr>
          <p:nvPr>
            <p:ph type="body" sz="quarter" idx="1"/>
          </p:nvPr>
        </p:nvSpPr>
        <p:spPr>
          <a:xfrm>
            <a:off x="609598" y="5367337"/>
            <a:ext cx="6347718" cy="674027"/>
          </a:xfrm>
          <a:prstGeom prst="rect">
            <a:avLst/>
          </a:prstGeom>
        </p:spPr>
        <p:txBody>
          <a:bodyPr lIns="45718" tIns="45718" rIns="45718" bIns="45718"/>
          <a:lstStyle>
            <a:lvl1pPr marL="0" indent="0" defTabSz="457200">
              <a:lnSpc>
                <a:spcPct val="100000"/>
              </a:lnSpc>
              <a:buClrTx/>
              <a:buSzTx/>
              <a:buFontTx/>
              <a:buNone/>
              <a:defRPr sz="1200">
                <a:solidFill>
                  <a:srgbClr val="404040"/>
                </a:solidFill>
                <a:latin typeface="Trebuchet MS"/>
                <a:ea typeface="Trebuchet MS"/>
                <a:cs typeface="Trebuchet MS"/>
                <a:sym typeface="Trebuchet MS"/>
              </a:defRPr>
            </a:lvl1pPr>
            <a:lvl2pPr marL="0" indent="0" defTabSz="457200">
              <a:lnSpc>
                <a:spcPct val="100000"/>
              </a:lnSpc>
              <a:buClrTx/>
              <a:buSzTx/>
              <a:buFontTx/>
              <a:buNone/>
              <a:defRPr sz="1200">
                <a:solidFill>
                  <a:srgbClr val="404040"/>
                </a:solidFill>
                <a:latin typeface="Trebuchet MS"/>
                <a:ea typeface="Trebuchet MS"/>
                <a:cs typeface="Trebuchet MS"/>
                <a:sym typeface="Trebuchet MS"/>
              </a:defRPr>
            </a:lvl2pPr>
            <a:lvl3pPr marL="0" indent="0" defTabSz="457200">
              <a:lnSpc>
                <a:spcPct val="100000"/>
              </a:lnSpc>
              <a:buClrTx/>
              <a:buSzTx/>
              <a:buFontTx/>
              <a:buNone/>
              <a:defRPr sz="1200">
                <a:solidFill>
                  <a:srgbClr val="404040"/>
                </a:solidFill>
                <a:latin typeface="Trebuchet MS"/>
                <a:ea typeface="Trebuchet MS"/>
                <a:cs typeface="Trebuchet MS"/>
                <a:sym typeface="Trebuchet MS"/>
              </a:defRPr>
            </a:lvl3pPr>
            <a:lvl4pPr marL="0" indent="0" defTabSz="457200">
              <a:lnSpc>
                <a:spcPct val="100000"/>
              </a:lnSpc>
              <a:buClrTx/>
              <a:buSzTx/>
              <a:buFontTx/>
              <a:buNone/>
              <a:defRPr sz="1200">
                <a:solidFill>
                  <a:srgbClr val="404040"/>
                </a:solidFill>
                <a:latin typeface="Trebuchet MS"/>
                <a:ea typeface="Trebuchet MS"/>
                <a:cs typeface="Trebuchet MS"/>
                <a:sym typeface="Trebuchet MS"/>
              </a:defRPr>
            </a:lvl4pPr>
            <a:lvl5pPr marL="0" indent="0" defTabSz="457200">
              <a:lnSpc>
                <a:spcPct val="100000"/>
              </a:lnSpc>
              <a:buClrTx/>
              <a:buSzTx/>
              <a:buFontTx/>
              <a:buNone/>
              <a:defRPr sz="12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8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95_Blank">
    <p:spTree>
      <p:nvGrpSpPr>
        <p:cNvPr id="1" name=""/>
        <p:cNvGrpSpPr/>
        <p:nvPr/>
      </p:nvGrpSpPr>
      <p:grpSpPr>
        <a:xfrm>
          <a:off x="0" y="0"/>
          <a:ext cx="0" cy="0"/>
          <a:chOff x="0" y="0"/>
          <a:chExt cx="0" cy="0"/>
        </a:xfrm>
      </p:grpSpPr>
      <p:grpSp>
        <p:nvGrpSpPr>
          <p:cNvPr id="1738" name="Group 16"/>
          <p:cNvGrpSpPr/>
          <p:nvPr/>
        </p:nvGrpSpPr>
        <p:grpSpPr>
          <a:xfrm>
            <a:off x="-8470" y="-8471"/>
            <a:ext cx="9169730" cy="6874942"/>
            <a:chOff x="-1" y="-1"/>
            <a:chExt cx="9169728" cy="6874940"/>
          </a:xfrm>
        </p:grpSpPr>
        <p:sp>
          <p:nvSpPr>
            <p:cNvPr id="1728"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29"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730"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731"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32"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33"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34"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35"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36"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37"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739"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740"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96_Blank">
    <p:spTree>
      <p:nvGrpSpPr>
        <p:cNvPr id="1" name=""/>
        <p:cNvGrpSpPr/>
        <p:nvPr/>
      </p:nvGrpSpPr>
      <p:grpSpPr>
        <a:xfrm>
          <a:off x="0" y="0"/>
          <a:ext cx="0" cy="0"/>
          <a:chOff x="0" y="0"/>
          <a:chExt cx="0" cy="0"/>
        </a:xfrm>
      </p:grpSpPr>
      <p:grpSp>
        <p:nvGrpSpPr>
          <p:cNvPr id="1757" name="Group 16"/>
          <p:cNvGrpSpPr/>
          <p:nvPr/>
        </p:nvGrpSpPr>
        <p:grpSpPr>
          <a:xfrm>
            <a:off x="-8470" y="-8471"/>
            <a:ext cx="9169730" cy="6874942"/>
            <a:chOff x="-1" y="-1"/>
            <a:chExt cx="9169728" cy="6874940"/>
          </a:xfrm>
        </p:grpSpPr>
        <p:sp>
          <p:nvSpPr>
            <p:cNvPr id="1747"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48"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749"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750"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1"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2"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3"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4"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5"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56"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758"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759"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97_Blank">
    <p:spTree>
      <p:nvGrpSpPr>
        <p:cNvPr id="1" name=""/>
        <p:cNvGrpSpPr/>
        <p:nvPr/>
      </p:nvGrpSpPr>
      <p:grpSpPr>
        <a:xfrm>
          <a:off x="0" y="0"/>
          <a:ext cx="0" cy="0"/>
          <a:chOff x="0" y="0"/>
          <a:chExt cx="0" cy="0"/>
        </a:xfrm>
      </p:grpSpPr>
      <p:grpSp>
        <p:nvGrpSpPr>
          <p:cNvPr id="1776" name="Group 16"/>
          <p:cNvGrpSpPr/>
          <p:nvPr/>
        </p:nvGrpSpPr>
        <p:grpSpPr>
          <a:xfrm>
            <a:off x="-8470" y="-8471"/>
            <a:ext cx="9169730" cy="6874942"/>
            <a:chOff x="-1" y="-1"/>
            <a:chExt cx="9169728" cy="6874940"/>
          </a:xfrm>
        </p:grpSpPr>
        <p:sp>
          <p:nvSpPr>
            <p:cNvPr id="1766"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67"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768"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769"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0"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1"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2"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3"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4"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75"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777"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778"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98_Blank">
    <p:spTree>
      <p:nvGrpSpPr>
        <p:cNvPr id="1" name=""/>
        <p:cNvGrpSpPr/>
        <p:nvPr/>
      </p:nvGrpSpPr>
      <p:grpSpPr>
        <a:xfrm>
          <a:off x="0" y="0"/>
          <a:ext cx="0" cy="0"/>
          <a:chOff x="0" y="0"/>
          <a:chExt cx="0" cy="0"/>
        </a:xfrm>
      </p:grpSpPr>
      <p:grpSp>
        <p:nvGrpSpPr>
          <p:cNvPr id="1795" name="Group 16"/>
          <p:cNvGrpSpPr/>
          <p:nvPr/>
        </p:nvGrpSpPr>
        <p:grpSpPr>
          <a:xfrm>
            <a:off x="-8470" y="-8471"/>
            <a:ext cx="9169730" cy="6874942"/>
            <a:chOff x="-1" y="-1"/>
            <a:chExt cx="9169728" cy="6874940"/>
          </a:xfrm>
        </p:grpSpPr>
        <p:sp>
          <p:nvSpPr>
            <p:cNvPr id="1785"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86"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787"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788"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89"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90"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91"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92"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93"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794"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796"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797"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99_Blank">
    <p:spTree>
      <p:nvGrpSpPr>
        <p:cNvPr id="1" name=""/>
        <p:cNvGrpSpPr/>
        <p:nvPr/>
      </p:nvGrpSpPr>
      <p:grpSpPr>
        <a:xfrm>
          <a:off x="0" y="0"/>
          <a:ext cx="0" cy="0"/>
          <a:chOff x="0" y="0"/>
          <a:chExt cx="0" cy="0"/>
        </a:xfrm>
      </p:grpSpPr>
      <p:grpSp>
        <p:nvGrpSpPr>
          <p:cNvPr id="1814" name="Group 16"/>
          <p:cNvGrpSpPr/>
          <p:nvPr/>
        </p:nvGrpSpPr>
        <p:grpSpPr>
          <a:xfrm>
            <a:off x="-8470" y="-8471"/>
            <a:ext cx="9169730" cy="6874942"/>
            <a:chOff x="-1" y="-1"/>
            <a:chExt cx="9169728" cy="6874940"/>
          </a:xfrm>
        </p:grpSpPr>
        <p:sp>
          <p:nvSpPr>
            <p:cNvPr id="1804"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05"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806"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807"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08"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09"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10"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11"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12"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13"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815"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816"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100_Blank">
    <p:spTree>
      <p:nvGrpSpPr>
        <p:cNvPr id="1" name=""/>
        <p:cNvGrpSpPr/>
        <p:nvPr/>
      </p:nvGrpSpPr>
      <p:grpSpPr>
        <a:xfrm>
          <a:off x="0" y="0"/>
          <a:ext cx="0" cy="0"/>
          <a:chOff x="0" y="0"/>
          <a:chExt cx="0" cy="0"/>
        </a:xfrm>
      </p:grpSpPr>
      <p:grpSp>
        <p:nvGrpSpPr>
          <p:cNvPr id="1833" name="Group 16"/>
          <p:cNvGrpSpPr/>
          <p:nvPr/>
        </p:nvGrpSpPr>
        <p:grpSpPr>
          <a:xfrm>
            <a:off x="-8470" y="-8471"/>
            <a:ext cx="9169730" cy="6874942"/>
            <a:chOff x="-1" y="-1"/>
            <a:chExt cx="9169728" cy="6874940"/>
          </a:xfrm>
        </p:grpSpPr>
        <p:sp>
          <p:nvSpPr>
            <p:cNvPr id="1823"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24"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825"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826"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27"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28"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29"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30"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31"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32"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834"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835"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101_Blank">
    <p:spTree>
      <p:nvGrpSpPr>
        <p:cNvPr id="1" name=""/>
        <p:cNvGrpSpPr/>
        <p:nvPr/>
      </p:nvGrpSpPr>
      <p:grpSpPr>
        <a:xfrm>
          <a:off x="0" y="0"/>
          <a:ext cx="0" cy="0"/>
          <a:chOff x="0" y="0"/>
          <a:chExt cx="0" cy="0"/>
        </a:xfrm>
      </p:grpSpPr>
      <p:grpSp>
        <p:nvGrpSpPr>
          <p:cNvPr id="1852" name="Group 16"/>
          <p:cNvGrpSpPr/>
          <p:nvPr/>
        </p:nvGrpSpPr>
        <p:grpSpPr>
          <a:xfrm>
            <a:off x="-8470" y="-8471"/>
            <a:ext cx="9169730" cy="6874942"/>
            <a:chOff x="-1" y="-1"/>
            <a:chExt cx="9169728" cy="6874940"/>
          </a:xfrm>
        </p:grpSpPr>
        <p:sp>
          <p:nvSpPr>
            <p:cNvPr id="1842"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43"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844"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845"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46"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47"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48"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49"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50"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51"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853"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854"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102_Blank">
    <p:spTree>
      <p:nvGrpSpPr>
        <p:cNvPr id="1" name=""/>
        <p:cNvGrpSpPr/>
        <p:nvPr/>
      </p:nvGrpSpPr>
      <p:grpSpPr>
        <a:xfrm>
          <a:off x="0" y="0"/>
          <a:ext cx="0" cy="0"/>
          <a:chOff x="0" y="0"/>
          <a:chExt cx="0" cy="0"/>
        </a:xfrm>
      </p:grpSpPr>
      <p:grpSp>
        <p:nvGrpSpPr>
          <p:cNvPr id="1871" name="Group 16"/>
          <p:cNvGrpSpPr/>
          <p:nvPr/>
        </p:nvGrpSpPr>
        <p:grpSpPr>
          <a:xfrm>
            <a:off x="-8470" y="-8471"/>
            <a:ext cx="9169730" cy="6874942"/>
            <a:chOff x="-1" y="-1"/>
            <a:chExt cx="9169728" cy="6874940"/>
          </a:xfrm>
        </p:grpSpPr>
        <p:sp>
          <p:nvSpPr>
            <p:cNvPr id="1861"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62"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863"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864"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65"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66"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67"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68"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69"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70"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872"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873"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103_Blank">
    <p:spTree>
      <p:nvGrpSpPr>
        <p:cNvPr id="1" name=""/>
        <p:cNvGrpSpPr/>
        <p:nvPr/>
      </p:nvGrpSpPr>
      <p:grpSpPr>
        <a:xfrm>
          <a:off x="0" y="0"/>
          <a:ext cx="0" cy="0"/>
          <a:chOff x="0" y="0"/>
          <a:chExt cx="0" cy="0"/>
        </a:xfrm>
      </p:grpSpPr>
      <p:grpSp>
        <p:nvGrpSpPr>
          <p:cNvPr id="1890" name="Group 16"/>
          <p:cNvGrpSpPr/>
          <p:nvPr/>
        </p:nvGrpSpPr>
        <p:grpSpPr>
          <a:xfrm>
            <a:off x="-8470" y="-8471"/>
            <a:ext cx="9169730" cy="6874942"/>
            <a:chOff x="-1" y="-1"/>
            <a:chExt cx="9169728" cy="6874940"/>
          </a:xfrm>
        </p:grpSpPr>
        <p:sp>
          <p:nvSpPr>
            <p:cNvPr id="1880"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1"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882"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883"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4"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5"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6"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7"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8"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889"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891"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892"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104_Blank">
    <p:spTree>
      <p:nvGrpSpPr>
        <p:cNvPr id="1" name=""/>
        <p:cNvGrpSpPr/>
        <p:nvPr/>
      </p:nvGrpSpPr>
      <p:grpSpPr>
        <a:xfrm>
          <a:off x="0" y="0"/>
          <a:ext cx="0" cy="0"/>
          <a:chOff x="0" y="0"/>
          <a:chExt cx="0" cy="0"/>
        </a:xfrm>
      </p:grpSpPr>
      <p:grpSp>
        <p:nvGrpSpPr>
          <p:cNvPr id="1909" name="Group 16"/>
          <p:cNvGrpSpPr/>
          <p:nvPr/>
        </p:nvGrpSpPr>
        <p:grpSpPr>
          <a:xfrm>
            <a:off x="-8470" y="-8471"/>
            <a:ext cx="9169730" cy="6874942"/>
            <a:chOff x="-1" y="-1"/>
            <a:chExt cx="9169728" cy="6874940"/>
          </a:xfrm>
        </p:grpSpPr>
        <p:sp>
          <p:nvSpPr>
            <p:cNvPr id="1899" name="Freeform 6"/>
            <p:cNvSpPr/>
            <p:nvPr/>
          </p:nvSpPr>
          <p:spPr>
            <a:xfrm>
              <a:off x="-2" y="4021668"/>
              <a:ext cx="457203" cy="28532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0" y="21536"/>
                  </a:lnTo>
                  <a:cubicBezTo>
                    <a:pt x="133" y="14421"/>
                    <a:pt x="267" y="7307"/>
                    <a:pt x="0" y="0"/>
                  </a:cubicBezTo>
                  <a:close/>
                </a:path>
              </a:pathLst>
            </a:custGeom>
            <a:solidFill>
              <a:schemeClr val="accent1">
                <a:alpha val="85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0" name="Straight Connector 7"/>
            <p:cNvSpPr/>
            <p:nvPr/>
          </p:nvSpPr>
          <p:spPr>
            <a:xfrm flipV="1">
              <a:off x="5139296" y="4184074"/>
              <a:ext cx="4022478" cy="2682398"/>
            </a:xfrm>
            <a:prstGeom prst="line">
              <a:avLst/>
            </a:prstGeom>
            <a:noFill/>
            <a:ln w="9525" cap="rnd">
              <a:solidFill>
                <a:srgbClr val="D9D9D9"/>
              </a:solidFill>
              <a:prstDash val="solid"/>
              <a:round/>
            </a:ln>
            <a:effectLst/>
          </p:spPr>
          <p:txBody>
            <a:bodyPr wrap="square" lIns="45718" tIns="45718" rIns="45718" bIns="45718" numCol="1" anchor="t">
              <a:noAutofit/>
            </a:bodyPr>
            <a:lstStyle/>
            <a:p>
              <a:endParaRPr/>
            </a:p>
          </p:txBody>
        </p:sp>
        <p:sp>
          <p:nvSpPr>
            <p:cNvPr id="1901" name="Straight Connector 8"/>
            <p:cNvSpPr/>
            <p:nvPr/>
          </p:nvSpPr>
          <p:spPr>
            <a:xfrm>
              <a:off x="7051174" y="8467"/>
              <a:ext cx="1219202" cy="6858004"/>
            </a:xfrm>
            <a:prstGeom prst="line">
              <a:avLst/>
            </a:prstGeom>
            <a:noFill/>
            <a:ln w="9525" cap="rnd">
              <a:solidFill>
                <a:srgbClr val="BFBFBF"/>
              </a:solidFill>
              <a:prstDash val="solid"/>
              <a:round/>
            </a:ln>
            <a:effectLst/>
          </p:spPr>
          <p:txBody>
            <a:bodyPr wrap="square" lIns="45718" tIns="45718" rIns="45718" bIns="45718" numCol="1" anchor="t">
              <a:noAutofit/>
            </a:bodyPr>
            <a:lstStyle/>
            <a:p>
              <a:endParaRPr/>
            </a:p>
          </p:txBody>
        </p:sp>
        <p:sp>
          <p:nvSpPr>
            <p:cNvPr id="1902" name="Freeform 9"/>
            <p:cNvSpPr/>
            <p:nvPr/>
          </p:nvSpPr>
          <p:spPr>
            <a:xfrm>
              <a:off x="6900363" y="8468"/>
              <a:ext cx="2269365" cy="6866472"/>
            </a:xfrm>
            <a:custGeom>
              <a:avLst/>
              <a:gdLst/>
              <a:ahLst/>
              <a:cxnLst>
                <a:cxn ang="0">
                  <a:pos x="wd2" y="hd2"/>
                </a:cxn>
                <a:cxn ang="5400000">
                  <a:pos x="wd2" y="hd2"/>
                </a:cxn>
                <a:cxn ang="10800000">
                  <a:pos x="wd2" y="hd2"/>
                </a:cxn>
                <a:cxn ang="16200000">
                  <a:pos x="wd2" y="hd2"/>
                </a:cxn>
              </a:cxnLst>
              <a:rect l="0" t="0" r="r" b="b"/>
              <a:pathLst>
                <a:path w="21577" h="21600" extrusionOk="0">
                  <a:moveTo>
                    <a:pt x="19239" y="0"/>
                  </a:moveTo>
                  <a:lnTo>
                    <a:pt x="0" y="21573"/>
                  </a:lnTo>
                  <a:lnTo>
                    <a:pt x="21573" y="21600"/>
                  </a:lnTo>
                  <a:cubicBezTo>
                    <a:pt x="21600" y="14409"/>
                    <a:pt x="21466" y="7218"/>
                    <a:pt x="21493" y="27"/>
                  </a:cubicBezTo>
                  <a:lnTo>
                    <a:pt x="19239" y="0"/>
                  </a:lnTo>
                  <a:close/>
                </a:path>
              </a:pathLst>
            </a:custGeom>
            <a:solidFill>
              <a:schemeClr val="accent1">
                <a:alpha val="3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3" name="Freeform 10"/>
            <p:cNvSpPr/>
            <p:nvPr/>
          </p:nvSpPr>
          <p:spPr>
            <a:xfrm>
              <a:off x="7213625" y="-1"/>
              <a:ext cx="1948123" cy="6866474"/>
            </a:xfrm>
            <a:custGeom>
              <a:avLst/>
              <a:gdLst/>
              <a:ahLst/>
              <a:cxnLst>
                <a:cxn ang="0">
                  <a:pos x="wd2" y="hd2"/>
                </a:cxn>
                <a:cxn ang="5400000">
                  <a:pos x="wd2" y="hd2"/>
                </a:cxn>
                <a:cxn ang="10800000">
                  <a:pos x="wd2" y="hd2"/>
                </a:cxn>
                <a:cxn ang="16200000">
                  <a:pos x="wd2" y="hd2"/>
                </a:cxn>
              </a:cxnLst>
              <a:rect l="0" t="0" r="r" b="b"/>
              <a:pathLst>
                <a:path w="21578" h="21600" extrusionOk="0">
                  <a:moveTo>
                    <a:pt x="0" y="0"/>
                  </a:moveTo>
                  <a:lnTo>
                    <a:pt x="13316" y="21600"/>
                  </a:lnTo>
                  <a:lnTo>
                    <a:pt x="21569" y="21600"/>
                  </a:lnTo>
                  <a:cubicBezTo>
                    <a:pt x="21537" y="14400"/>
                    <a:pt x="21600" y="7200"/>
                    <a:pt x="21569" y="0"/>
                  </a:cubicBezTo>
                  <a:lnTo>
                    <a:pt x="0" y="0"/>
                  </a:lnTo>
                  <a:close/>
                </a:path>
              </a:pathLst>
            </a:custGeom>
            <a:solidFill>
              <a:schemeClr val="accent1">
                <a:alpha val="2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4" name="Freeform 11"/>
            <p:cNvSpPr/>
            <p:nvPr/>
          </p:nvSpPr>
          <p:spPr>
            <a:xfrm>
              <a:off x="6646363" y="3928534"/>
              <a:ext cx="2513568" cy="29379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44" y="0"/>
                  </a:lnTo>
                  <a:cubicBezTo>
                    <a:pt x="21563" y="7200"/>
                    <a:pt x="21581" y="14400"/>
                    <a:pt x="21600" y="21600"/>
                  </a:cubicBezTo>
                  <a:lnTo>
                    <a:pt x="0" y="21600"/>
                  </a:lnTo>
                  <a:close/>
                </a:path>
              </a:pathLst>
            </a:custGeom>
            <a:solidFill>
              <a:schemeClr val="accent2">
                <a:alpha val="72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5" name="Freeform 12"/>
            <p:cNvSpPr/>
            <p:nvPr/>
          </p:nvSpPr>
          <p:spPr>
            <a:xfrm>
              <a:off x="7018896" y="-1"/>
              <a:ext cx="2142879" cy="68664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16" y="21600"/>
                  </a:lnTo>
                  <a:lnTo>
                    <a:pt x="21600" y="21573"/>
                  </a:lnTo>
                  <a:lnTo>
                    <a:pt x="21600" y="0"/>
                  </a:lnTo>
                  <a:lnTo>
                    <a:pt x="0" y="0"/>
                  </a:lnTo>
                  <a:close/>
                </a:path>
              </a:pathLst>
            </a:custGeom>
            <a:solidFill>
              <a:srgbClr val="3F7819">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6" name="Freeform 13"/>
            <p:cNvSpPr/>
            <p:nvPr/>
          </p:nvSpPr>
          <p:spPr>
            <a:xfrm>
              <a:off x="8304243" y="-1"/>
              <a:ext cx="857533" cy="6866474"/>
            </a:xfrm>
            <a:custGeom>
              <a:avLst/>
              <a:gdLst/>
              <a:ahLst/>
              <a:cxnLst>
                <a:cxn ang="0">
                  <a:pos x="wd2" y="hd2"/>
                </a:cxn>
                <a:cxn ang="5400000">
                  <a:pos x="wd2" y="hd2"/>
                </a:cxn>
                <a:cxn ang="10800000">
                  <a:pos x="wd2" y="hd2"/>
                </a:cxn>
                <a:cxn ang="16200000">
                  <a:pos x="wd2" y="hd2"/>
                </a:cxn>
              </a:cxnLst>
              <a:rect l="0" t="0" r="r" b="b"/>
              <a:pathLst>
                <a:path w="21600" h="21600" extrusionOk="0">
                  <a:moveTo>
                    <a:pt x="17053" y="0"/>
                  </a:moveTo>
                  <a:lnTo>
                    <a:pt x="0" y="21600"/>
                  </a:lnTo>
                  <a:lnTo>
                    <a:pt x="21600" y="21600"/>
                  </a:lnTo>
                  <a:cubicBezTo>
                    <a:pt x="21553" y="14400"/>
                    <a:pt x="21505" y="7200"/>
                    <a:pt x="21458" y="0"/>
                  </a:cubicBezTo>
                  <a:lnTo>
                    <a:pt x="17053" y="0"/>
                  </a:lnTo>
                  <a:close/>
                </a:path>
              </a:pathLst>
            </a:custGeom>
            <a:solidFill>
              <a:srgbClr val="C0E474">
                <a:alpha val="70000"/>
              </a:srgb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7" name="Freeform 14"/>
            <p:cNvSpPr/>
            <p:nvPr/>
          </p:nvSpPr>
          <p:spPr>
            <a:xfrm>
              <a:off x="8085698" y="-2"/>
              <a:ext cx="1066791" cy="6866474"/>
            </a:xfrm>
            <a:custGeom>
              <a:avLst/>
              <a:gdLst/>
              <a:ahLst/>
              <a:cxnLst>
                <a:cxn ang="0">
                  <a:pos x="wd2" y="hd2"/>
                </a:cxn>
                <a:cxn ang="5400000">
                  <a:pos x="wd2" y="hd2"/>
                </a:cxn>
                <a:cxn ang="10800000">
                  <a:pos x="wd2" y="hd2"/>
                </a:cxn>
                <a:cxn ang="16200000">
                  <a:pos x="wd2" y="hd2"/>
                </a:cxn>
              </a:cxnLst>
              <a:rect l="0" t="0" r="r" b="b"/>
              <a:pathLst>
                <a:path w="21556" h="21600" extrusionOk="0">
                  <a:moveTo>
                    <a:pt x="0" y="0"/>
                  </a:moveTo>
                  <a:lnTo>
                    <a:pt x="18966" y="21600"/>
                  </a:lnTo>
                  <a:lnTo>
                    <a:pt x="21552" y="21600"/>
                  </a:lnTo>
                  <a:cubicBezTo>
                    <a:pt x="21600" y="14391"/>
                    <a:pt x="21217" y="7209"/>
                    <a:pt x="21265" y="0"/>
                  </a:cubicBezTo>
                  <a:lnTo>
                    <a:pt x="0" y="0"/>
                  </a:lnTo>
                  <a:close/>
                </a:path>
              </a:pathLst>
            </a:custGeom>
            <a:solidFill>
              <a:schemeClr val="accent1">
                <a:alpha val="64999"/>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sp>
          <p:nvSpPr>
            <p:cNvPr id="1908" name="Freeform 15"/>
            <p:cNvSpPr/>
            <p:nvPr/>
          </p:nvSpPr>
          <p:spPr>
            <a:xfrm>
              <a:off x="8068764" y="4902201"/>
              <a:ext cx="1094090" cy="19642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500" y="0"/>
                  </a:lnTo>
                  <a:cubicBezTo>
                    <a:pt x="21533" y="7181"/>
                    <a:pt x="21567" y="14363"/>
                    <a:pt x="21600" y="21544"/>
                  </a:cubicBezTo>
                  <a:lnTo>
                    <a:pt x="0" y="21600"/>
                  </a:lnTo>
                  <a:close/>
                </a:path>
              </a:pathLst>
            </a:custGeom>
            <a:solidFill>
              <a:schemeClr val="accent1">
                <a:alpha val="80000"/>
              </a:schemeClr>
            </a:solidFill>
            <a:ln w="12700" cap="flat">
              <a:noFill/>
              <a:miter lim="400000"/>
            </a:ln>
            <a:effectLst/>
          </p:spPr>
          <p:txBody>
            <a:bodyPr wrap="square" lIns="45718" tIns="45718" rIns="45718" bIns="45718" numCol="1" anchor="t">
              <a:noAutofit/>
            </a:bodyPr>
            <a:lstStyle/>
            <a:p>
              <a:pPr>
                <a:defRPr>
                  <a:latin typeface="Trebuchet MS"/>
                  <a:ea typeface="Trebuchet MS"/>
                  <a:cs typeface="Trebuchet MS"/>
                  <a:sym typeface="Trebuchet MS"/>
                </a:defRPr>
              </a:pPr>
              <a:endParaRPr/>
            </a:p>
          </p:txBody>
        </p:sp>
      </p:grpSp>
      <p:sp>
        <p:nvSpPr>
          <p:cNvPr id="1910" name="Body Level One…"/>
          <p:cNvSpPr txBox="1">
            <a:spLocks noGrp="1"/>
          </p:cNvSpPr>
          <p:nvPr>
            <p:ph type="body" sz="quarter" idx="1"/>
          </p:nvPr>
        </p:nvSpPr>
        <p:spPr>
          <a:xfrm>
            <a:off x="6248400" y="457200"/>
            <a:ext cx="2286000" cy="381000"/>
          </a:xfrm>
          <a:prstGeom prst="rect">
            <a:avLst/>
          </a:prstGeom>
        </p:spPr>
        <p:txBody>
          <a:bodyPr lIns="45718" tIns="45718" rIns="45718" bIns="45718"/>
          <a:lstStyle>
            <a:lvl1pPr marL="3429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1pPr>
            <a:lvl2pPr marL="635793" indent="-178593"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2pPr>
            <a:lvl3pPr marL="1077684" indent="-163284"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3pPr>
            <a:lvl4pPr marL="15621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4pPr>
            <a:lvl5pPr marL="2019300" indent="-190500" algn="r" defTabSz="457200">
              <a:lnSpc>
                <a:spcPct val="100000"/>
              </a:lnSpc>
              <a:buClr>
                <a:schemeClr val="accent1"/>
              </a:buClr>
              <a:buSzPct val="80000"/>
              <a:buFont typeface="Trebuchet MS"/>
              <a:buChar char="u"/>
              <a:defRPr sz="1000">
                <a:solidFill>
                  <a:srgbClr val="404040"/>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911" name="Slide Number"/>
          <p:cNvSpPr txBox="1">
            <a:spLocks noGrp="1"/>
          </p:cNvSpPr>
          <p:nvPr>
            <p:ph type="sldNum" sz="quarter" idx="2"/>
          </p:nvPr>
        </p:nvSpPr>
        <p:spPr>
          <a:xfrm>
            <a:off x="6733297" y="6114707"/>
            <a:ext cx="224018" cy="218437"/>
          </a:xfrm>
          <a:prstGeom prst="rect">
            <a:avLst/>
          </a:prstGeom>
        </p:spPr>
        <p:txBody>
          <a:bodyPr lIns="45718" tIns="45718" rIns="45718" bIns="45718"/>
          <a:lstStyle>
            <a:lvl1pPr>
              <a:defRPr sz="900">
                <a:solidFill>
                  <a:schemeClr val="accent1"/>
                </a:solidFill>
                <a:latin typeface="Trebuchet MS"/>
                <a:ea typeface="Trebuchet MS"/>
                <a:cs typeface="Trebuchet MS"/>
                <a:sym typeface="Trebuchet MS"/>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102" Type="http://schemas.openxmlformats.org/officeDocument/2006/relationships/slideLayout" Target="../slideLayouts/slideLayout102.xml"/><Relationship Id="rId110" Type="http://schemas.openxmlformats.org/officeDocument/2006/relationships/slideLayout" Target="../slideLayouts/slideLayout110.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13"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Google Shape;10;p122" descr="Google Shape;10;p122"/>
          <p:cNvPicPr>
            <a:picLocks noChangeAspect="1"/>
          </p:cNvPicPr>
          <p:nvPr/>
        </p:nvPicPr>
        <p:blipFill>
          <a:blip r:embed="rId113"/>
          <a:stretch>
            <a:fillRect/>
          </a:stretch>
        </p:blipFill>
        <p:spPr>
          <a:xfrm>
            <a:off x="0" y="857250"/>
            <a:ext cx="9144000" cy="1081088"/>
          </a:xfrm>
          <a:prstGeom prst="rect">
            <a:avLst/>
          </a:prstGeom>
          <a:ln w="12700">
            <a:miter lim="400000"/>
          </a:ln>
        </p:spPr>
      </p:pic>
      <p:sp>
        <p:nvSpPr>
          <p:cNvPr id="3" name="Title Text"/>
          <p:cNvSpPr txBox="1">
            <a:spLocks noGrp="1"/>
          </p:cNvSpPr>
          <p:nvPr>
            <p:ph type="title"/>
          </p:nvPr>
        </p:nvSpPr>
        <p:spPr>
          <a:xfrm>
            <a:off x="2171700" y="1430527"/>
            <a:ext cx="6457950" cy="969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75" tIns="34275" rIns="34275" bIns="34275" anchor="ctr">
            <a:normAutofit/>
          </a:bodyPr>
          <a:lstStyle/>
          <a:p>
            <a:r>
              <a:t>Title Text</a:t>
            </a:r>
          </a:p>
        </p:txBody>
      </p:sp>
      <p:sp>
        <p:nvSpPr>
          <p:cNvPr id="4" name="Body Level One…"/>
          <p:cNvSpPr txBox="1">
            <a:spLocks noGrp="1"/>
          </p:cNvSpPr>
          <p:nvPr>
            <p:ph type="body" idx="1"/>
          </p:nvPr>
        </p:nvSpPr>
        <p:spPr>
          <a:xfrm>
            <a:off x="514350" y="2503170"/>
            <a:ext cx="8115300" cy="3018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75" tIns="34275" rIns="34275" bIns="34275">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8407635" y="1169446"/>
            <a:ext cx="222018" cy="220951"/>
          </a:xfrm>
          <a:prstGeom prst="rect">
            <a:avLst/>
          </a:prstGeom>
          <a:ln w="12700">
            <a:miter lim="400000"/>
          </a:ln>
        </p:spPr>
        <p:txBody>
          <a:bodyPr wrap="none" lIns="34275" tIns="34275" rIns="34275" bIns="34275" anchor="ctr">
            <a:spAutoFit/>
          </a:bodyPr>
          <a:lstStyle>
            <a:lvl1pPr algn="r">
              <a:defRPr sz="1000">
                <a:solidFill>
                  <a:srgbClr val="888888"/>
                </a:solidFill>
                <a:latin typeface="Century Gothic"/>
                <a:ea typeface="Century Gothic"/>
                <a:cs typeface="Century Gothic"/>
                <a:sym typeface="Century Gothic"/>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Lst>
  <p:transition spd="med"/>
  <p:txStyles>
    <p:titleStyle>
      <a:lvl1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1pPr>
      <a:lvl2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2pPr>
      <a:lvl3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3pPr>
      <a:lvl4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4pPr>
      <a:lvl5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5pPr>
      <a:lvl6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6pPr>
      <a:lvl7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7pPr>
      <a:lvl8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8pPr>
      <a:lvl9pPr marL="0" marR="0" indent="0" algn="r" defTabSz="914400"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Century Gothic"/>
          <a:ea typeface="Century Gothic"/>
          <a:cs typeface="Century Gothic"/>
          <a:sym typeface="Century Gothic"/>
        </a:defRPr>
      </a:lvl9pPr>
    </p:titleStyle>
    <p:bodyStyle>
      <a:lvl1pPr marL="457200" marR="0" indent="-342900" algn="l" defTabSz="914400" rtl="0" latinLnBrk="0">
        <a:lnSpc>
          <a:spcPct val="90000"/>
        </a:lnSpc>
        <a:spcBef>
          <a:spcPts val="1000"/>
        </a:spcBef>
        <a:spcAft>
          <a:spcPts val="0"/>
        </a:spcAft>
        <a:buClr>
          <a:srgbClr val="000000"/>
        </a:buClr>
        <a:buSzPts val="2200"/>
        <a:buFont typeface="Arial"/>
        <a:buChar char="•"/>
        <a:tabLst/>
        <a:defRPr sz="2200" b="0" i="0" u="none" strike="noStrike" cap="none" spc="0" baseline="0">
          <a:solidFill>
            <a:srgbClr val="000000"/>
          </a:solidFill>
          <a:uFillTx/>
          <a:latin typeface="Century Gothic"/>
          <a:ea typeface="Century Gothic"/>
          <a:cs typeface="Century Gothic"/>
          <a:sym typeface="Century Gothic"/>
        </a:defRPr>
      </a:lvl1pPr>
      <a:lvl2pPr marL="948688" marR="0" indent="-377188" algn="l" defTabSz="914400" rtl="0" latinLnBrk="0">
        <a:lnSpc>
          <a:spcPct val="90000"/>
        </a:lnSpc>
        <a:spcBef>
          <a:spcPts val="1000"/>
        </a:spcBef>
        <a:spcAft>
          <a:spcPts val="0"/>
        </a:spcAft>
        <a:buClr>
          <a:srgbClr val="000000"/>
        </a:buClr>
        <a:buSzPts val="2200"/>
        <a:buFont typeface="Arial"/>
        <a:buChar char="•"/>
        <a:tabLst/>
        <a:defRPr sz="2200" b="0" i="0" u="none" strike="noStrike" cap="none" spc="0" baseline="0">
          <a:solidFill>
            <a:srgbClr val="000000"/>
          </a:solidFill>
          <a:uFillTx/>
          <a:latin typeface="Century Gothic"/>
          <a:ea typeface="Century Gothic"/>
          <a:cs typeface="Century Gothic"/>
          <a:sym typeface="Century Gothic"/>
        </a:defRPr>
      </a:lvl2pPr>
      <a:lvl3pPr marL="1447800" marR="0" indent="-419100" algn="l" defTabSz="914400" rtl="0" latinLnBrk="0">
        <a:lnSpc>
          <a:spcPct val="90000"/>
        </a:lnSpc>
        <a:spcBef>
          <a:spcPts val="1000"/>
        </a:spcBef>
        <a:spcAft>
          <a:spcPts val="0"/>
        </a:spcAft>
        <a:buClr>
          <a:srgbClr val="000000"/>
        </a:buClr>
        <a:buSzPts val="2200"/>
        <a:buFont typeface="Arial"/>
        <a:buChar char="•"/>
        <a:tabLst/>
        <a:defRPr sz="2200" b="0" i="0" u="none" strike="noStrike" cap="none" spc="0" baseline="0">
          <a:solidFill>
            <a:srgbClr val="000000"/>
          </a:solidFill>
          <a:uFillTx/>
          <a:latin typeface="Century Gothic"/>
          <a:ea typeface="Century Gothic"/>
          <a:cs typeface="Century Gothic"/>
          <a:sym typeface="Century Gothic"/>
        </a:defRPr>
      </a:lvl3pPr>
      <a:lvl4pPr marL="1957385" marR="0" indent="-471487" algn="l" defTabSz="914400" rtl="0" latinLnBrk="0">
        <a:lnSpc>
          <a:spcPct val="90000"/>
        </a:lnSpc>
        <a:spcBef>
          <a:spcPts val="1000"/>
        </a:spcBef>
        <a:spcAft>
          <a:spcPts val="0"/>
        </a:spcAft>
        <a:buClr>
          <a:srgbClr val="000000"/>
        </a:buClr>
        <a:buSzPts val="2200"/>
        <a:buFont typeface="Arial"/>
        <a:buChar char="•"/>
        <a:tabLst/>
        <a:defRPr sz="2200" b="0" i="0" u="none" strike="noStrike" cap="none" spc="0" baseline="0">
          <a:solidFill>
            <a:srgbClr val="000000"/>
          </a:solidFill>
          <a:uFillTx/>
          <a:latin typeface="Century Gothic"/>
          <a:ea typeface="Century Gothic"/>
          <a:cs typeface="Century Gothic"/>
          <a:sym typeface="Century Gothic"/>
        </a:defRPr>
      </a:lvl4pPr>
      <a:lvl5pPr marL="2414585" marR="0" indent="-471485" algn="l" defTabSz="914400" rtl="0" latinLnBrk="0">
        <a:lnSpc>
          <a:spcPct val="90000"/>
        </a:lnSpc>
        <a:spcBef>
          <a:spcPts val="1000"/>
        </a:spcBef>
        <a:spcAft>
          <a:spcPts val="0"/>
        </a:spcAft>
        <a:buClr>
          <a:srgbClr val="000000"/>
        </a:buClr>
        <a:buSzPts val="2200"/>
        <a:buFont typeface="Arial"/>
        <a:buChar char="•"/>
        <a:tabLst/>
        <a:defRPr sz="2200" b="0" i="0" u="none" strike="noStrike" cap="none" spc="0" baseline="0">
          <a:solidFill>
            <a:srgbClr val="000000"/>
          </a:solidFill>
          <a:uFillTx/>
          <a:latin typeface="Century Gothic"/>
          <a:ea typeface="Century Gothic"/>
          <a:cs typeface="Century Gothic"/>
          <a:sym typeface="Century Gothic"/>
        </a:defRPr>
      </a:lvl5pPr>
      <a:lvl6pPr marL="2705100" marR="0" indent="-419100" algn="l" defTabSz="914400" rtl="0" latinLnBrk="0">
        <a:lnSpc>
          <a:spcPct val="90000"/>
        </a:lnSpc>
        <a:spcBef>
          <a:spcPts val="1000"/>
        </a:spcBef>
        <a:spcAft>
          <a:spcPts val="0"/>
        </a:spcAft>
        <a:buClr>
          <a:srgbClr val="000000"/>
        </a:buClr>
        <a:buSzPct val="80000"/>
        <a:buFont typeface="Arial"/>
        <a:buChar char="u"/>
        <a:tabLst/>
        <a:defRPr sz="2200" b="0" i="0" u="none" strike="noStrike" cap="none" spc="0" baseline="0">
          <a:solidFill>
            <a:srgbClr val="000000"/>
          </a:solidFill>
          <a:uFillTx/>
          <a:latin typeface="Century Gothic"/>
          <a:ea typeface="Century Gothic"/>
          <a:cs typeface="Century Gothic"/>
          <a:sym typeface="Century Gothic"/>
        </a:defRPr>
      </a:lvl6pPr>
      <a:lvl7pPr marL="3162300" marR="0" indent="-419100" algn="l" defTabSz="914400" rtl="0" latinLnBrk="0">
        <a:lnSpc>
          <a:spcPct val="90000"/>
        </a:lnSpc>
        <a:spcBef>
          <a:spcPts val="1000"/>
        </a:spcBef>
        <a:spcAft>
          <a:spcPts val="0"/>
        </a:spcAft>
        <a:buClr>
          <a:srgbClr val="000000"/>
        </a:buClr>
        <a:buSzPct val="80000"/>
        <a:buFont typeface="Arial"/>
        <a:buChar char="u"/>
        <a:tabLst/>
        <a:defRPr sz="2200" b="0" i="0" u="none" strike="noStrike" cap="none" spc="0" baseline="0">
          <a:solidFill>
            <a:srgbClr val="000000"/>
          </a:solidFill>
          <a:uFillTx/>
          <a:latin typeface="Century Gothic"/>
          <a:ea typeface="Century Gothic"/>
          <a:cs typeface="Century Gothic"/>
          <a:sym typeface="Century Gothic"/>
        </a:defRPr>
      </a:lvl7pPr>
      <a:lvl8pPr marL="3619500" marR="0" indent="-419100" algn="l" defTabSz="914400" rtl="0" latinLnBrk="0">
        <a:lnSpc>
          <a:spcPct val="90000"/>
        </a:lnSpc>
        <a:spcBef>
          <a:spcPts val="1000"/>
        </a:spcBef>
        <a:spcAft>
          <a:spcPts val="0"/>
        </a:spcAft>
        <a:buClr>
          <a:srgbClr val="000000"/>
        </a:buClr>
        <a:buSzPct val="80000"/>
        <a:buFont typeface="Arial"/>
        <a:buChar char="u"/>
        <a:tabLst/>
        <a:defRPr sz="2200" b="0" i="0" u="none" strike="noStrike" cap="none" spc="0" baseline="0">
          <a:solidFill>
            <a:srgbClr val="000000"/>
          </a:solidFill>
          <a:uFillTx/>
          <a:latin typeface="Century Gothic"/>
          <a:ea typeface="Century Gothic"/>
          <a:cs typeface="Century Gothic"/>
          <a:sym typeface="Century Gothic"/>
        </a:defRPr>
      </a:lvl8pPr>
      <a:lvl9pPr marL="4076700" marR="0" indent="-419100" algn="l" defTabSz="914400" rtl="0" latinLnBrk="0">
        <a:lnSpc>
          <a:spcPct val="90000"/>
        </a:lnSpc>
        <a:spcBef>
          <a:spcPts val="1000"/>
        </a:spcBef>
        <a:spcAft>
          <a:spcPts val="0"/>
        </a:spcAft>
        <a:buClr>
          <a:srgbClr val="000000"/>
        </a:buClr>
        <a:buSzPct val="80000"/>
        <a:buFont typeface="Arial"/>
        <a:buChar char="u"/>
        <a:tabLst/>
        <a:defRPr sz="2200" b="0" i="0" u="none" strike="noStrike" cap="none" spc="0" baseline="0">
          <a:solidFill>
            <a:srgbClr val="000000"/>
          </a:solidFill>
          <a:uFillTx/>
          <a:latin typeface="Century Gothic"/>
          <a:ea typeface="Century Gothic"/>
          <a:cs typeface="Century Gothic"/>
          <a:sym typeface="Century Gothic"/>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Century Gothic"/>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0.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0.xml"/></Relationships>
</file>

<file path=ppt/slides/_rels/slide1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hyperlink" Target="http://pediatrics.aappublications.org/"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9.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9.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9.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9.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4" name="Increasing Access To Oral Health Services For Individuals With Disabilities: If Not You,Who?"/>
          <p:cNvSpPr txBox="1">
            <a:spLocks noGrp="1"/>
          </p:cNvSpPr>
          <p:nvPr>
            <p:ph type="ctrTitle"/>
          </p:nvPr>
        </p:nvSpPr>
        <p:spPr>
          <a:xfrm>
            <a:off x="1041695" y="1731434"/>
            <a:ext cx="5826722" cy="1646305"/>
          </a:xfrm>
          <a:prstGeom prst="rect">
            <a:avLst/>
          </a:prstGeom>
        </p:spPr>
        <p:txBody>
          <a:bodyPr/>
          <a:lstStyle>
            <a:lvl1pPr defTabSz="260604">
              <a:defRPr sz="3400"/>
            </a:lvl1pPr>
          </a:lstStyle>
          <a:p>
            <a:r>
              <a:t>Dental Care Across The Life Span of Patients with Down Syndrome</a:t>
            </a:r>
          </a:p>
        </p:txBody>
      </p:sp>
      <p:sp>
        <p:nvSpPr>
          <p:cNvPr id="2105" name="Sunday, November 27th, 2022"/>
          <p:cNvSpPr txBox="1">
            <a:spLocks noGrp="1"/>
          </p:cNvSpPr>
          <p:nvPr>
            <p:ph type="subTitle" sz="quarter" idx="1"/>
          </p:nvPr>
        </p:nvSpPr>
        <p:spPr>
          <a:xfrm>
            <a:off x="1041695" y="3480430"/>
            <a:ext cx="5826722" cy="1096902"/>
          </a:xfrm>
          <a:prstGeom prst="rect">
            <a:avLst/>
          </a:prstGeom>
        </p:spPr>
        <p:txBody>
          <a:bodyPr/>
          <a:lstStyle/>
          <a:p>
            <a:pPr defTabSz="288036">
              <a:spcBef>
                <a:spcPts val="600"/>
              </a:spcBef>
              <a:defRPr sz="1323"/>
            </a:pPr>
            <a:r>
              <a:t>January 19th, 2023</a:t>
            </a:r>
          </a:p>
          <a:p>
            <a:pPr defTabSz="288036">
              <a:spcBef>
                <a:spcPts val="600"/>
              </a:spcBef>
              <a:defRPr sz="1323"/>
            </a:pPr>
            <a:endParaRPr/>
          </a:p>
          <a:p>
            <a:pPr defTabSz="288036">
              <a:spcBef>
                <a:spcPts val="600"/>
              </a:spcBef>
              <a:defRPr sz="1323"/>
            </a:pPr>
            <a:r>
              <a:t>Steven Perlman</a:t>
            </a:r>
          </a:p>
          <a:p>
            <a:pPr defTabSz="288036">
              <a:spcBef>
                <a:spcPts val="600"/>
              </a:spcBef>
              <a:defRPr sz="1323"/>
            </a:pPr>
            <a:r>
              <a:t>Marc Ackerman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 name="Google Shape;240;p12"/>
          <p:cNvSpPr txBox="1">
            <a:spLocks noGrp="1"/>
          </p:cNvSpPr>
          <p:nvPr>
            <p:ph type="title"/>
          </p:nvPr>
        </p:nvSpPr>
        <p:spPr>
          <a:xfrm>
            <a:off x="2428875" y="1928810"/>
            <a:ext cx="5087495" cy="742953"/>
          </a:xfrm>
          <a:prstGeom prst="rect">
            <a:avLst/>
          </a:prstGeom>
        </p:spPr>
        <p:txBody>
          <a:bodyPr/>
          <a:lstStyle>
            <a:lvl1pPr algn="ctr">
              <a:defRPr sz="3300"/>
            </a:lvl1pPr>
          </a:lstStyle>
          <a:p>
            <a:r>
              <a:t>HEALTH BELIEF SYSTEMS</a:t>
            </a:r>
          </a:p>
        </p:txBody>
      </p:sp>
      <p:sp>
        <p:nvSpPr>
          <p:cNvPr id="2141" name="Google Shape;241;p12"/>
          <p:cNvSpPr txBox="1">
            <a:spLocks noGrp="1"/>
          </p:cNvSpPr>
          <p:nvPr>
            <p:ph type="body" sz="half" idx="1"/>
          </p:nvPr>
        </p:nvSpPr>
        <p:spPr>
          <a:xfrm>
            <a:off x="2048255" y="2982654"/>
            <a:ext cx="6581396" cy="3018096"/>
          </a:xfrm>
          <a:prstGeom prst="rect">
            <a:avLst/>
          </a:prstGeom>
        </p:spPr>
        <p:txBody>
          <a:bodyPr/>
          <a:lstStyle/>
          <a:p>
            <a:pPr marL="0" indent="0" defTabSz="896111">
              <a:spcBef>
                <a:spcPts val="0"/>
              </a:spcBef>
              <a:buSzTx/>
              <a:buNone/>
              <a:defRPr sz="2700"/>
            </a:pPr>
            <a:r>
              <a:t>What exactly is the </a:t>
            </a:r>
            <a:r>
              <a:rPr b="1"/>
              <a:t>“value” of health </a:t>
            </a:r>
            <a:r>
              <a:t>and wellness to individuals that require constant and intense care regardless of their health status.  </a:t>
            </a:r>
          </a:p>
          <a:p>
            <a:pPr marL="0" indent="0" defTabSz="896111">
              <a:spcBef>
                <a:spcPts val="900"/>
              </a:spcBef>
              <a:buSzTx/>
              <a:buNone/>
              <a:defRPr sz="2700" b="1"/>
            </a:pPr>
            <a:r>
              <a:t>Inappropriate belief </a:t>
            </a:r>
            <a:r>
              <a:rPr b="0"/>
              <a:t>that all presenting problems relate to the individual’s primary disabling condition.</a:t>
            </a:r>
          </a:p>
        </p:txBody>
      </p:sp>
      <p:pic>
        <p:nvPicPr>
          <p:cNvPr id="2142" name="Google Shape;242;p12" descr="Google Shape;242;p12"/>
          <p:cNvPicPr>
            <a:picLocks noChangeAspect="1"/>
          </p:cNvPicPr>
          <p:nvPr/>
        </p:nvPicPr>
        <p:blipFill>
          <a:blip r:embed="rId2"/>
          <a:stretch>
            <a:fillRect/>
          </a:stretch>
        </p:blipFill>
        <p:spPr>
          <a:xfrm>
            <a:off x="171450" y="1152524"/>
            <a:ext cx="2509841" cy="1673226"/>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4" name="Google Shape;247;p13"/>
          <p:cNvSpPr txBox="1">
            <a:spLocks noGrp="1"/>
          </p:cNvSpPr>
          <p:nvPr>
            <p:ph type="title"/>
          </p:nvPr>
        </p:nvSpPr>
        <p:spPr>
          <a:xfrm>
            <a:off x="2328291" y="1487936"/>
            <a:ext cx="3570591" cy="742953"/>
          </a:xfrm>
          <a:prstGeom prst="rect">
            <a:avLst/>
          </a:prstGeom>
        </p:spPr>
        <p:txBody>
          <a:bodyPr/>
          <a:lstStyle>
            <a:lvl1pPr algn="ctr"/>
          </a:lstStyle>
          <a:p>
            <a:r>
              <a:t>CULTURE</a:t>
            </a:r>
          </a:p>
        </p:txBody>
      </p:sp>
      <p:sp>
        <p:nvSpPr>
          <p:cNvPr id="2145" name="Google Shape;248;p13"/>
          <p:cNvSpPr txBox="1">
            <a:spLocks noGrp="1"/>
          </p:cNvSpPr>
          <p:nvPr>
            <p:ph type="body" sz="half" idx="1"/>
          </p:nvPr>
        </p:nvSpPr>
        <p:spPr>
          <a:xfrm>
            <a:off x="980438" y="2351968"/>
            <a:ext cx="6992875" cy="3018097"/>
          </a:xfrm>
          <a:prstGeom prst="rect">
            <a:avLst/>
          </a:prstGeom>
        </p:spPr>
        <p:txBody>
          <a:bodyPr/>
          <a:lstStyle/>
          <a:p>
            <a:pPr marL="0" indent="0" defTabSz="704087">
              <a:spcBef>
                <a:spcPts val="0"/>
              </a:spcBef>
              <a:buSzTx/>
              <a:buNone/>
              <a:defRPr sz="1800"/>
            </a:pPr>
            <a:r>
              <a:t>Every agency, medical and dental office, clinic and health care community has their own </a:t>
            </a:r>
            <a:r>
              <a:rPr b="1"/>
              <a:t>distinct and unique </a:t>
            </a:r>
            <a:r>
              <a:t>“culture.”  </a:t>
            </a:r>
          </a:p>
          <a:p>
            <a:pPr marL="0" indent="0" defTabSz="704087">
              <a:spcBef>
                <a:spcPts val="700"/>
              </a:spcBef>
              <a:buSzTx/>
              <a:buNone/>
              <a:defRPr sz="1800"/>
            </a:pPr>
            <a:r>
              <a:t>The </a:t>
            </a:r>
            <a:r>
              <a:rPr b="1"/>
              <a:t>“culture” often determines the core values </a:t>
            </a:r>
            <a:r>
              <a:t>of the group and dictates the level of care from suboptimal to stellar.  Cultural values dictate the level of care, depth of follow up, insistence of collaboration and referral and need to “go the distance.”  </a:t>
            </a:r>
          </a:p>
          <a:p>
            <a:pPr marL="0" indent="0" defTabSz="704087">
              <a:spcBef>
                <a:spcPts val="700"/>
              </a:spcBef>
              <a:buSzTx/>
              <a:buNone/>
              <a:defRPr sz="1800" b="1"/>
            </a:pPr>
            <a:r>
              <a:t>Erroneous mythology </a:t>
            </a:r>
            <a:r>
              <a:rPr b="0"/>
              <a:t>about health, nature and characteristics of individuals with intellectual and developmental disabilities.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7" name="Google Shape;253;p14"/>
          <p:cNvSpPr txBox="1">
            <a:spLocks noGrp="1"/>
          </p:cNvSpPr>
          <p:nvPr>
            <p:ph type="title"/>
          </p:nvPr>
        </p:nvSpPr>
        <p:spPr>
          <a:xfrm>
            <a:off x="3640773" y="1462507"/>
            <a:ext cx="3570590" cy="742953"/>
          </a:xfrm>
          <a:prstGeom prst="rect">
            <a:avLst/>
          </a:prstGeom>
        </p:spPr>
        <p:txBody>
          <a:bodyPr/>
          <a:lstStyle>
            <a:lvl1pPr algn="ctr"/>
          </a:lstStyle>
          <a:p>
            <a:r>
              <a:t>REGULATIONS</a:t>
            </a:r>
          </a:p>
        </p:txBody>
      </p:sp>
      <p:sp>
        <p:nvSpPr>
          <p:cNvPr id="2148" name="Google Shape;254;p14"/>
          <p:cNvSpPr txBox="1">
            <a:spLocks noGrp="1"/>
          </p:cNvSpPr>
          <p:nvPr>
            <p:ph type="body" sz="half" idx="1"/>
          </p:nvPr>
        </p:nvSpPr>
        <p:spPr>
          <a:xfrm>
            <a:off x="2612070" y="2475332"/>
            <a:ext cx="6434522" cy="2747037"/>
          </a:xfrm>
          <a:prstGeom prst="rect">
            <a:avLst/>
          </a:prstGeom>
        </p:spPr>
        <p:txBody>
          <a:bodyPr/>
          <a:lstStyle/>
          <a:p>
            <a:pPr marL="0" indent="0" defTabSz="594359">
              <a:spcBef>
                <a:spcPts val="0"/>
              </a:spcBef>
              <a:buSzTx/>
              <a:buNone/>
              <a:defRPr sz="1800"/>
            </a:pPr>
            <a:r>
              <a:t>Local, state and federal regulations often impede best health care practices, for example, in some states there is a policy that restricts the application of sun block to licensed nurses; direct support professionals are not permitted to use this to prevent sunburn and sun poisoning.  </a:t>
            </a:r>
          </a:p>
          <a:p>
            <a:pPr marL="0" indent="0" defTabSz="594359">
              <a:spcBef>
                <a:spcPts val="600"/>
              </a:spcBef>
              <a:buSzTx/>
              <a:buNone/>
              <a:defRPr sz="1800"/>
            </a:pPr>
            <a:endParaRPr/>
          </a:p>
          <a:p>
            <a:pPr marL="0" indent="0" defTabSz="594359">
              <a:spcBef>
                <a:spcPts val="600"/>
              </a:spcBef>
              <a:buSzTx/>
              <a:buNone/>
              <a:defRPr sz="1800"/>
            </a:pPr>
            <a:r>
              <a:t>Many regulations are dinosaural, archaic, and no longer making sense in community support infrastructure.</a:t>
            </a:r>
          </a:p>
        </p:txBody>
      </p:sp>
      <p:pic>
        <p:nvPicPr>
          <p:cNvPr id="2149" name="Google Shape;255;p14" descr="Google Shape;255;p14"/>
          <p:cNvPicPr>
            <a:picLocks noChangeAspect="1"/>
          </p:cNvPicPr>
          <p:nvPr/>
        </p:nvPicPr>
        <p:blipFill>
          <a:blip r:embed="rId2"/>
          <a:stretch>
            <a:fillRect/>
          </a:stretch>
        </p:blipFill>
        <p:spPr>
          <a:xfrm>
            <a:off x="0" y="1462507"/>
            <a:ext cx="2523176" cy="1660826"/>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 name="Google Shape;260;p15"/>
          <p:cNvSpPr txBox="1">
            <a:spLocks noGrp="1"/>
          </p:cNvSpPr>
          <p:nvPr>
            <p:ph type="title"/>
          </p:nvPr>
        </p:nvSpPr>
        <p:spPr>
          <a:xfrm>
            <a:off x="2171700" y="1449895"/>
            <a:ext cx="4629150" cy="786959"/>
          </a:xfrm>
          <a:prstGeom prst="rect">
            <a:avLst/>
          </a:prstGeom>
        </p:spPr>
        <p:txBody>
          <a:bodyPr/>
          <a:lstStyle>
            <a:lvl1pPr algn="ctr"/>
          </a:lstStyle>
          <a:p>
            <a:r>
              <a:t>ACCOUNTABILITY</a:t>
            </a:r>
          </a:p>
        </p:txBody>
      </p:sp>
      <p:sp>
        <p:nvSpPr>
          <p:cNvPr id="2152" name="Google Shape;261;p15"/>
          <p:cNvSpPr txBox="1">
            <a:spLocks noGrp="1"/>
          </p:cNvSpPr>
          <p:nvPr>
            <p:ph type="body" sz="half" idx="1"/>
          </p:nvPr>
        </p:nvSpPr>
        <p:spPr>
          <a:xfrm>
            <a:off x="1203424" y="2871850"/>
            <a:ext cx="6969278" cy="2271715"/>
          </a:xfrm>
          <a:prstGeom prst="rect">
            <a:avLst/>
          </a:prstGeom>
        </p:spPr>
        <p:txBody>
          <a:bodyPr/>
          <a:lstStyle/>
          <a:p>
            <a:pPr marL="0" indent="0" defTabSz="859536">
              <a:spcBef>
                <a:spcPts val="0"/>
              </a:spcBef>
              <a:buSzTx/>
              <a:buNone/>
              <a:defRPr sz="3000"/>
            </a:pPr>
            <a:r>
              <a:t>Many </a:t>
            </a:r>
            <a:r>
              <a:rPr b="1"/>
              <a:t>layers of management </a:t>
            </a:r>
            <a:r>
              <a:t>community support agencies, multi disciplinary staff, silo mentality, </a:t>
            </a:r>
            <a:r>
              <a:rPr b="1"/>
              <a:t>fear of scope of practice violations</a:t>
            </a:r>
            <a:r>
              <a:t>. echo of “</a:t>
            </a:r>
            <a:r>
              <a:rPr b="1"/>
              <a:t>not my responsibility</a:t>
            </a:r>
            <a:r>
              <a:t>.”</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7" name="Google Shape;273;p17"/>
          <p:cNvSpPr txBox="1">
            <a:spLocks noGrp="1"/>
          </p:cNvSpPr>
          <p:nvPr>
            <p:ph type="title"/>
          </p:nvPr>
        </p:nvSpPr>
        <p:spPr>
          <a:xfrm>
            <a:off x="1769361" y="1242095"/>
            <a:ext cx="6457955" cy="969774"/>
          </a:xfrm>
          <a:prstGeom prst="rect">
            <a:avLst/>
          </a:prstGeom>
        </p:spPr>
        <p:txBody>
          <a:bodyPr/>
          <a:lstStyle>
            <a:lvl1pPr algn="ctr"/>
          </a:lstStyle>
          <a:p>
            <a:r>
              <a:t>OWNERSHIP</a:t>
            </a:r>
          </a:p>
        </p:txBody>
      </p:sp>
      <p:sp>
        <p:nvSpPr>
          <p:cNvPr id="2158" name="Google Shape;274;p17"/>
          <p:cNvSpPr txBox="1">
            <a:spLocks noGrp="1"/>
          </p:cNvSpPr>
          <p:nvPr>
            <p:ph type="body" sz="half" idx="1"/>
          </p:nvPr>
        </p:nvSpPr>
        <p:spPr>
          <a:xfrm>
            <a:off x="2327074" y="2743199"/>
            <a:ext cx="5536768" cy="3088389"/>
          </a:xfrm>
          <a:prstGeom prst="rect">
            <a:avLst/>
          </a:prstGeom>
        </p:spPr>
        <p:txBody>
          <a:bodyPr/>
          <a:lstStyle/>
          <a:p>
            <a:pPr marL="0" indent="0" defTabSz="813816">
              <a:spcBef>
                <a:spcPts val="0"/>
              </a:spcBef>
              <a:buSzTx/>
              <a:buNone/>
              <a:defRPr sz="2400"/>
            </a:pPr>
            <a:r>
              <a:t>Who actually is the </a:t>
            </a:r>
            <a:r>
              <a:rPr b="1"/>
              <a:t>responsible party</a:t>
            </a:r>
            <a:r>
              <a:t>? </a:t>
            </a:r>
          </a:p>
          <a:p>
            <a:pPr marL="0" indent="0" defTabSz="813816">
              <a:spcBef>
                <a:spcPts val="800"/>
              </a:spcBef>
              <a:buSzTx/>
              <a:buNone/>
              <a:defRPr sz="2400"/>
            </a:pPr>
            <a:endParaRPr/>
          </a:p>
          <a:p>
            <a:pPr marL="0" indent="0" defTabSz="813816">
              <a:spcBef>
                <a:spcPts val="800"/>
              </a:spcBef>
              <a:buSzTx/>
              <a:buNone/>
              <a:defRPr sz="2400" b="1"/>
            </a:pPr>
            <a:r>
              <a:t>Problems</a:t>
            </a:r>
            <a:r>
              <a:rPr b="0"/>
              <a:t> with balancing competency, self determination, assignment of legal custodians and guardians, informed consent, medical legal issues.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 name="Google Shape;279;p18"/>
          <p:cNvSpPr txBox="1">
            <a:spLocks noGrp="1"/>
          </p:cNvSpPr>
          <p:nvPr>
            <p:ph type="title"/>
          </p:nvPr>
        </p:nvSpPr>
        <p:spPr>
          <a:xfrm>
            <a:off x="1284858" y="1717674"/>
            <a:ext cx="6811138" cy="593019"/>
          </a:xfrm>
          <a:prstGeom prst="rect">
            <a:avLst/>
          </a:prstGeom>
        </p:spPr>
        <p:txBody>
          <a:bodyPr/>
          <a:lstStyle>
            <a:lvl1pPr algn="ctr" defTabSz="713230">
              <a:defRPr sz="2800"/>
            </a:lvl1pPr>
          </a:lstStyle>
          <a:p>
            <a:r>
              <a:t>CHANGING THE FACE OF HEALTH CARE</a:t>
            </a:r>
          </a:p>
        </p:txBody>
      </p:sp>
      <p:sp>
        <p:nvSpPr>
          <p:cNvPr id="2161" name="Google Shape;280;p18"/>
          <p:cNvSpPr txBox="1">
            <a:spLocks noGrp="1"/>
          </p:cNvSpPr>
          <p:nvPr>
            <p:ph type="body" sz="half" idx="1"/>
          </p:nvPr>
        </p:nvSpPr>
        <p:spPr>
          <a:xfrm>
            <a:off x="1380868" y="2419730"/>
            <a:ext cx="6315333" cy="3146682"/>
          </a:xfrm>
          <a:prstGeom prst="rect">
            <a:avLst/>
          </a:prstGeom>
        </p:spPr>
        <p:txBody>
          <a:bodyPr/>
          <a:lstStyle/>
          <a:p>
            <a:pPr marL="0" indent="0" defTabSz="758951">
              <a:spcBef>
                <a:spcPts val="0"/>
              </a:spcBef>
              <a:buSzTx/>
              <a:buNone/>
              <a:defRPr sz="2300"/>
            </a:pPr>
            <a:r>
              <a:t>Increase of new physicians and dentists </a:t>
            </a:r>
            <a:r>
              <a:rPr b="1"/>
              <a:t>opting out of private practice </a:t>
            </a:r>
            <a:r>
              <a:t>to become employees of HMOs, hospitals, clinics, large consolidated groups and have limited input as to patient populations, formulary choices, protocols, and advocacy.  </a:t>
            </a:r>
          </a:p>
          <a:p>
            <a:pPr marL="0" indent="0" defTabSz="758951">
              <a:spcBef>
                <a:spcPts val="800"/>
              </a:spcBef>
              <a:buSzTx/>
              <a:buNone/>
              <a:defRPr sz="2300"/>
            </a:pPr>
            <a:r>
              <a:t>Use of </a:t>
            </a:r>
            <a:r>
              <a:rPr b="1"/>
              <a:t>hospitalists</a:t>
            </a:r>
            <a:r>
              <a:t> dilute the continuity of care.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3" name="Google Shape;359;p27" descr="Google Shape;359;p27"/>
          <p:cNvPicPr>
            <a:picLocks noChangeAspect="1"/>
          </p:cNvPicPr>
          <p:nvPr/>
        </p:nvPicPr>
        <p:blipFill>
          <a:blip r:embed="rId2"/>
          <a:stretch>
            <a:fillRect/>
          </a:stretch>
        </p:blipFill>
        <p:spPr>
          <a:xfrm>
            <a:off x="100347" y="2630887"/>
            <a:ext cx="3343692" cy="2229134"/>
          </a:xfrm>
          <a:prstGeom prst="rect">
            <a:avLst/>
          </a:prstGeom>
          <a:ln w="3175">
            <a:solidFill>
              <a:srgbClr val="000000"/>
            </a:solidFill>
            <a:miter/>
          </a:ln>
        </p:spPr>
      </p:pic>
      <p:sp>
        <p:nvSpPr>
          <p:cNvPr id="2164" name="Google Shape;360;p27"/>
          <p:cNvSpPr txBox="1"/>
          <p:nvPr/>
        </p:nvSpPr>
        <p:spPr>
          <a:xfrm>
            <a:off x="2128835" y="1434619"/>
            <a:ext cx="4157665" cy="5211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75" tIns="34275" rIns="34275" bIns="34275">
            <a:spAutoFit/>
          </a:bodyPr>
          <a:lstStyle>
            <a:lvl1pPr algn="ctr">
              <a:defRPr sz="3200">
                <a:latin typeface="Times New Roman"/>
                <a:ea typeface="Times New Roman"/>
                <a:cs typeface="Times New Roman"/>
                <a:sym typeface="Times New Roman"/>
              </a:defRPr>
            </a:lvl1pPr>
          </a:lstStyle>
          <a:p>
            <a:r>
              <a:t>ORAL HEALTH</a:t>
            </a:r>
          </a:p>
        </p:txBody>
      </p:sp>
      <p:sp>
        <p:nvSpPr>
          <p:cNvPr id="2165" name="Google Shape;361;p27"/>
          <p:cNvSpPr txBox="1"/>
          <p:nvPr/>
        </p:nvSpPr>
        <p:spPr>
          <a:xfrm>
            <a:off x="3669017" y="2087850"/>
            <a:ext cx="5474928" cy="41471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75" tIns="34275" rIns="34275" bIns="34275">
            <a:spAutoFit/>
          </a:bodyPr>
          <a:lstStyle/>
          <a:p>
            <a:pPr indent="-152400">
              <a:buClr>
                <a:srgbClr val="000000"/>
              </a:buClr>
              <a:buSzPts val="2000"/>
              <a:buFont typeface="Arial"/>
              <a:buChar char="•"/>
              <a:defRPr sz="2000">
                <a:latin typeface="Times New Roman"/>
                <a:ea typeface="Times New Roman"/>
                <a:cs typeface="Times New Roman"/>
                <a:sym typeface="Times New Roman"/>
              </a:defRPr>
            </a:pPr>
            <a:r>
              <a:t>   Number one unmet healthcare need in individuals with IDND</a:t>
            </a:r>
          </a:p>
          <a:p>
            <a:pPr indent="-152400">
              <a:buClr>
                <a:srgbClr val="000000"/>
              </a:buClr>
              <a:buSzPts val="2000"/>
              <a:buFont typeface="Arial"/>
              <a:buChar char="•"/>
              <a:defRPr sz="2000">
                <a:latin typeface="Times New Roman"/>
                <a:ea typeface="Times New Roman"/>
                <a:cs typeface="Times New Roman"/>
                <a:sym typeface="Times New Roman"/>
              </a:defRPr>
            </a:pPr>
            <a:r>
              <a:t>   Periodontal disease - higher rate of gingivitis and periodontal disease than the   	general population</a:t>
            </a:r>
          </a:p>
          <a:p>
            <a:pPr marL="173830" indent="-173830">
              <a:buClr>
                <a:srgbClr val="000000"/>
              </a:buClr>
              <a:buSzPts val="2000"/>
              <a:buFont typeface="Arial"/>
              <a:buChar char="•"/>
              <a:defRPr sz="2000">
                <a:latin typeface="Times New Roman"/>
                <a:ea typeface="Times New Roman"/>
                <a:cs typeface="Times New Roman"/>
                <a:sym typeface="Times New Roman"/>
              </a:defRPr>
            </a:pPr>
            <a:r>
              <a:t>Dental caries - develop caries at the same rate as the general population but prevalence of untreated dental caries is higher</a:t>
            </a:r>
          </a:p>
          <a:p>
            <a:pPr marL="173830" indent="-173830">
              <a:buClr>
                <a:srgbClr val="000000"/>
              </a:buClr>
              <a:buSzPts val="2000"/>
              <a:buFont typeface="Arial"/>
              <a:buChar char="•"/>
              <a:defRPr sz="2000">
                <a:latin typeface="Times New Roman"/>
                <a:ea typeface="Times New Roman"/>
                <a:cs typeface="Times New Roman"/>
                <a:sym typeface="Times New Roman"/>
              </a:defRPr>
            </a:pPr>
            <a:r>
              <a:t>Malocclusion, missing permanent teeth, delayed eruption, and enamel hypoplasia are more common</a:t>
            </a:r>
          </a:p>
          <a:p>
            <a:pPr marL="173830" indent="-173830">
              <a:buClr>
                <a:srgbClr val="000000"/>
              </a:buClr>
              <a:buSzPts val="2000"/>
              <a:buFont typeface="Arial"/>
              <a:buChar char="•"/>
              <a:defRPr sz="2000">
                <a:latin typeface="Times New Roman"/>
                <a:ea typeface="Times New Roman"/>
                <a:cs typeface="Times New Roman"/>
                <a:sym typeface="Times New Roman"/>
              </a:defRPr>
            </a:pPr>
            <a:r>
              <a:t>Damaging oral habits may be present (bruxism, mouth breathing, tongue thrust, self injurious behavior and pica</a:t>
            </a:r>
          </a:p>
          <a:p>
            <a:pPr indent="-152400">
              <a:buClr>
                <a:srgbClr val="000000"/>
              </a:buClr>
              <a:buSzPts val="2000"/>
              <a:buFont typeface="Arial"/>
              <a:buChar char="•"/>
              <a:defRPr sz="2000">
                <a:latin typeface="Times New Roman"/>
                <a:ea typeface="Times New Roman"/>
                <a:cs typeface="Times New Roman"/>
                <a:sym typeface="Times New Roman"/>
              </a:defRPr>
            </a:pPr>
            <a:r>
              <a:t>   Increased risk for oral trauma and injury</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7" name="Google Shape;373;p29" descr="Google Shape;373;p29"/>
          <p:cNvPicPr>
            <a:picLocks noChangeAspect="1"/>
          </p:cNvPicPr>
          <p:nvPr/>
        </p:nvPicPr>
        <p:blipFill>
          <a:blip r:embed="rId2"/>
          <a:stretch>
            <a:fillRect/>
          </a:stretch>
        </p:blipFill>
        <p:spPr>
          <a:xfrm>
            <a:off x="-93452" y="2664730"/>
            <a:ext cx="4015129" cy="2498706"/>
          </a:xfrm>
          <a:prstGeom prst="rect">
            <a:avLst/>
          </a:prstGeom>
          <a:ln w="3175">
            <a:solidFill>
              <a:srgbClr val="000000"/>
            </a:solidFill>
            <a:miter/>
          </a:ln>
        </p:spPr>
      </p:pic>
      <p:sp>
        <p:nvSpPr>
          <p:cNvPr id="2168" name="Google Shape;374;p29"/>
          <p:cNvSpPr txBox="1"/>
          <p:nvPr/>
        </p:nvSpPr>
        <p:spPr>
          <a:xfrm>
            <a:off x="2986085" y="1361553"/>
            <a:ext cx="3300415" cy="5211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75" tIns="34275" rIns="34275" bIns="34275">
            <a:spAutoFit/>
          </a:bodyPr>
          <a:lstStyle>
            <a:lvl1pPr algn="ctr">
              <a:defRPr sz="3200">
                <a:latin typeface="Times New Roman"/>
                <a:ea typeface="Times New Roman"/>
                <a:cs typeface="Times New Roman"/>
                <a:sym typeface="Times New Roman"/>
              </a:defRPr>
            </a:lvl1pPr>
          </a:lstStyle>
          <a:p>
            <a:r>
              <a:t>BEHAVIORAL</a:t>
            </a:r>
          </a:p>
        </p:txBody>
      </p:sp>
      <p:sp>
        <p:nvSpPr>
          <p:cNvPr id="2169" name="Google Shape;375;p29"/>
          <p:cNvSpPr txBox="1"/>
          <p:nvPr/>
        </p:nvSpPr>
        <p:spPr>
          <a:xfrm>
            <a:off x="3991859" y="2073348"/>
            <a:ext cx="4923541" cy="33046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75" tIns="34275" rIns="34275" bIns="34275">
            <a:spAutoFit/>
          </a:bodyPr>
          <a:lstStyle/>
          <a:p>
            <a:pPr indent="-79128">
              <a:buClr>
                <a:srgbClr val="000000"/>
              </a:buClr>
              <a:buSzPts val="1200"/>
              <a:buFont typeface="Arial"/>
              <a:buChar char="•"/>
              <a:defRPr sz="1200">
                <a:latin typeface="Times New Roman"/>
                <a:ea typeface="Times New Roman"/>
                <a:cs typeface="Times New Roman"/>
                <a:sym typeface="Times New Roman"/>
              </a:defRPr>
            </a:pPr>
            <a:r>
              <a:t>  </a:t>
            </a:r>
            <a:r>
              <a:rPr sz="2800"/>
              <a:t>Behavioral phenotypes and genotypes</a:t>
            </a:r>
          </a:p>
          <a:p>
            <a:pPr indent="-177800">
              <a:buClr>
                <a:srgbClr val="000000"/>
              </a:buClr>
              <a:buSzPts val="2800"/>
              <a:buFont typeface="Arial"/>
              <a:buChar char="•"/>
              <a:defRPr sz="2800">
                <a:latin typeface="Times New Roman"/>
                <a:ea typeface="Times New Roman"/>
                <a:cs typeface="Times New Roman"/>
                <a:sym typeface="Times New Roman"/>
              </a:defRPr>
            </a:pPr>
            <a:r>
              <a:t>  Behavior is always a "communication" expression</a:t>
            </a:r>
          </a:p>
          <a:p>
            <a:pPr indent="-177800">
              <a:buClr>
                <a:srgbClr val="000000"/>
              </a:buClr>
              <a:buSzPts val="2800"/>
              <a:buFont typeface="Arial"/>
              <a:buChar char="•"/>
              <a:defRPr sz="2800">
                <a:latin typeface="Times New Roman"/>
                <a:ea typeface="Times New Roman"/>
                <a:cs typeface="Times New Roman"/>
                <a:sym typeface="Times New Roman"/>
              </a:defRPr>
            </a:pPr>
            <a:r>
              <a:t>  Aggression, self injurious, impulse control</a:t>
            </a:r>
          </a:p>
          <a:p>
            <a:pPr marL="130969" indent="-177800">
              <a:buClr>
                <a:srgbClr val="000000"/>
              </a:buClr>
              <a:buSzPts val="2800"/>
              <a:buFont typeface="Arial"/>
              <a:buChar char="•"/>
              <a:defRPr sz="2800">
                <a:latin typeface="Times New Roman"/>
                <a:ea typeface="Times New Roman"/>
                <a:cs typeface="Times New Roman"/>
                <a:sym typeface="Times New Roman"/>
              </a:defRPr>
            </a:pPr>
            <a:r>
              <a:t>Inability to express pain is often causative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1" name="Picture 2" descr="Picture 2">
            <a:hlinkClick r:id="rId2"/>
          </p:cNvPr>
          <p:cNvPicPr>
            <a:picLocks noChangeAspect="1"/>
          </p:cNvPicPr>
          <p:nvPr/>
        </p:nvPicPr>
        <p:blipFill>
          <a:blip r:embed="rId3"/>
          <a:stretch>
            <a:fillRect/>
          </a:stretch>
        </p:blipFill>
        <p:spPr>
          <a:xfrm>
            <a:off x="990600" y="457200"/>
            <a:ext cx="7143750" cy="1162050"/>
          </a:xfrm>
          <a:prstGeom prst="rect">
            <a:avLst/>
          </a:prstGeom>
          <a:ln w="12700">
            <a:miter lim="400000"/>
          </a:ln>
        </p:spPr>
      </p:pic>
      <p:sp>
        <p:nvSpPr>
          <p:cNvPr id="2172" name="Rectangle 3"/>
          <p:cNvSpPr txBox="1"/>
          <p:nvPr/>
        </p:nvSpPr>
        <p:spPr>
          <a:xfrm>
            <a:off x="381000" y="2057811"/>
            <a:ext cx="8305800" cy="42186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algn="ctr">
              <a:defRPr sz="2400" b="1">
                <a:latin typeface="Times New Roman"/>
                <a:ea typeface="Times New Roman"/>
                <a:cs typeface="Times New Roman"/>
                <a:sym typeface="Times New Roman"/>
              </a:defRPr>
            </a:pPr>
            <a:r>
              <a:t>Unmet Dental Care Needs Among Children With Special Health Care Needs:</a:t>
            </a:r>
            <a:endParaRPr>
              <a:latin typeface="Arial"/>
              <a:ea typeface="Arial"/>
              <a:cs typeface="Arial"/>
              <a:sym typeface="Arial"/>
            </a:endParaRPr>
          </a:p>
          <a:p>
            <a:pPr algn="ctr">
              <a:defRPr sz="2400" b="1">
                <a:latin typeface="Times New Roman"/>
                <a:ea typeface="Times New Roman"/>
                <a:cs typeface="Times New Roman"/>
                <a:sym typeface="Times New Roman"/>
              </a:defRPr>
            </a:pPr>
            <a:r>
              <a:t>Implications for the Medical Home</a:t>
            </a:r>
          </a:p>
          <a:p>
            <a:pPr algn="ctr">
              <a:defRPr sz="2400">
                <a:latin typeface="Arial"/>
                <a:ea typeface="Arial"/>
                <a:cs typeface="Arial"/>
                <a:sym typeface="Arial"/>
              </a:defRPr>
            </a:pPr>
            <a:endParaRPr/>
          </a:p>
          <a:p>
            <a:pPr algn="ctr">
              <a:defRPr sz="2400">
                <a:latin typeface="Times New Roman"/>
                <a:ea typeface="Times New Roman"/>
                <a:cs typeface="Times New Roman"/>
                <a:sym typeface="Times New Roman"/>
              </a:defRPr>
            </a:pPr>
            <a:r>
              <a:t>Charlotte Lewis, Andrea S. Robertson and Suzanne Phelps</a:t>
            </a:r>
            <a:endParaRPr>
              <a:latin typeface="Arial"/>
              <a:ea typeface="Arial"/>
              <a:cs typeface="Arial"/>
              <a:sym typeface="Arial"/>
            </a:endParaRPr>
          </a:p>
          <a:p>
            <a:pPr algn="ctr">
              <a:defRPr sz="2400" i="1">
                <a:latin typeface="Times New Roman"/>
                <a:ea typeface="Times New Roman"/>
                <a:cs typeface="Times New Roman"/>
                <a:sym typeface="Times New Roman"/>
              </a:defRPr>
            </a:pPr>
            <a:r>
              <a:t>Pediatrics </a:t>
            </a:r>
            <a:r>
              <a:rPr i="0"/>
              <a:t>2005;116;e426-e431</a:t>
            </a:r>
            <a:endParaRPr>
              <a:latin typeface="Arial"/>
              <a:ea typeface="Arial"/>
              <a:cs typeface="Arial"/>
              <a:sym typeface="Arial"/>
            </a:endParaRPr>
          </a:p>
          <a:p>
            <a:pPr algn="ctr">
              <a:defRPr sz="2400">
                <a:latin typeface="Times New Roman"/>
                <a:ea typeface="Times New Roman"/>
                <a:cs typeface="Times New Roman"/>
                <a:sym typeface="Times New Roman"/>
              </a:defRPr>
            </a:pPr>
            <a:r>
              <a:t>DOI: 10.1542/peds.2005-0390</a:t>
            </a:r>
          </a:p>
          <a:p>
            <a:pPr algn="ctr">
              <a:defRPr sz="2400">
                <a:latin typeface="Arial"/>
                <a:ea typeface="Arial"/>
                <a:cs typeface="Arial"/>
                <a:sym typeface="Arial"/>
              </a:defRPr>
            </a:pPr>
            <a:endParaRPr/>
          </a:p>
          <a:p>
            <a:pPr algn="ctr">
              <a:defRPr sz="2400" b="1">
                <a:latin typeface="Times New Roman"/>
                <a:ea typeface="Times New Roman"/>
                <a:cs typeface="Times New Roman"/>
                <a:sym typeface="Times New Roman"/>
              </a:defRPr>
            </a:pPr>
            <a:r>
              <a:t>This information is current as of September 19, 2005</a:t>
            </a:r>
            <a:endParaRPr>
              <a:latin typeface="Arial"/>
              <a:ea typeface="Arial"/>
              <a:cs typeface="Arial"/>
              <a:sym typeface="Arial"/>
            </a:endParaRPr>
          </a:p>
          <a:p>
            <a:pPr algn="ctr">
              <a:defRPr sz="2400">
                <a:latin typeface="Times New Roman"/>
                <a:ea typeface="Times New Roman"/>
                <a:cs typeface="Times New Roman"/>
                <a:sym typeface="Times New Roman"/>
              </a:defRPr>
            </a:pPr>
            <a:r>
              <a:t>The online version of this article, along with updated information and services is located on the World Wide Web at:</a:t>
            </a:r>
            <a:endParaRPr>
              <a:latin typeface="Arial"/>
              <a:ea typeface="Arial"/>
              <a:cs typeface="Arial"/>
              <a:sym typeface="Arial"/>
            </a:endParaRPr>
          </a:p>
          <a:p>
            <a:pPr algn="ctr">
              <a:defRPr sz="2400">
                <a:solidFill>
                  <a:srgbClr val="0000FF"/>
                </a:solidFill>
                <a:latin typeface="Times New Roman"/>
                <a:ea typeface="Times New Roman"/>
                <a:cs typeface="Times New Roman"/>
                <a:sym typeface="Times New Roman"/>
              </a:defRPr>
            </a:pPr>
            <a:r>
              <a:t>http://www.pediatrics.org/cgi/content/full/116/3/e426</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4" name="Title 2"/>
          <p:cNvSpPr txBox="1">
            <a:spLocks noGrp="1"/>
          </p:cNvSpPr>
          <p:nvPr>
            <p:ph type="title"/>
          </p:nvPr>
        </p:nvSpPr>
        <p:spPr>
          <a:xfrm>
            <a:off x="304800" y="686942"/>
            <a:ext cx="8229600" cy="1399035"/>
          </a:xfrm>
          <a:prstGeom prst="rect">
            <a:avLst/>
          </a:prstGeom>
        </p:spPr>
        <p:txBody>
          <a:bodyPr/>
          <a:lstStyle>
            <a:lvl1pPr algn="ctr"/>
          </a:lstStyle>
          <a:p>
            <a:r>
              <a:t>Interviewed 38,866 Families CSHCN</a:t>
            </a:r>
          </a:p>
        </p:txBody>
      </p:sp>
      <p:sp>
        <p:nvSpPr>
          <p:cNvPr id="2175" name="Content Placeholder 1"/>
          <p:cNvSpPr txBox="1">
            <a:spLocks noGrp="1"/>
          </p:cNvSpPr>
          <p:nvPr>
            <p:ph type="body" idx="1"/>
          </p:nvPr>
        </p:nvSpPr>
        <p:spPr>
          <a:xfrm>
            <a:off x="457200" y="2057400"/>
            <a:ext cx="8229600" cy="4572000"/>
          </a:xfrm>
          <a:prstGeom prst="rect">
            <a:avLst/>
          </a:prstGeom>
        </p:spPr>
        <p:txBody>
          <a:bodyPr/>
          <a:lstStyle/>
          <a:p>
            <a:pPr>
              <a:buSzTx/>
              <a:buNone/>
            </a:pPr>
            <a:r>
              <a:t>Results:</a:t>
            </a:r>
          </a:p>
          <a:p>
            <a:r>
              <a:t>Dental care is the most prevalent unmet health care need for CSHCN.</a:t>
            </a:r>
          </a:p>
          <a:p>
            <a:r>
              <a:t>Over 78% of CSHCN needed dental care in the past 12 months.</a:t>
            </a:r>
          </a:p>
          <a:p>
            <a:r>
              <a:t>Second only to prescription medications in frequency of need.</a:t>
            </a:r>
          </a:p>
          <a:p>
            <a:r>
              <a:t>Poorer children, uninsured children, children with lapses in insurance, and children with greater disabilities had greater odds of unmet dental needs.</a:t>
            </a:r>
          </a:p>
          <a:p>
            <a:r>
              <a:t>Children with a personal doctor or nurse were significantly less likely to have unmet dental needs.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0" name="Picture 2" descr="Picture 2"/>
          <p:cNvPicPr>
            <a:picLocks noChangeAspect="1"/>
          </p:cNvPicPr>
          <p:nvPr/>
        </p:nvPicPr>
        <p:blipFill>
          <a:blip r:embed="rId2"/>
          <a:stretch>
            <a:fillRect/>
          </a:stretch>
        </p:blipFill>
        <p:spPr>
          <a:xfrm>
            <a:off x="609600" y="228600"/>
            <a:ext cx="7924800" cy="630623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7" name="Picture 1" descr="Picture 1"/>
          <p:cNvPicPr>
            <a:picLocks noChangeAspect="1"/>
          </p:cNvPicPr>
          <p:nvPr/>
        </p:nvPicPr>
        <p:blipFill>
          <a:blip r:embed="rId2"/>
          <a:stretch>
            <a:fillRect/>
          </a:stretch>
        </p:blipFill>
        <p:spPr>
          <a:xfrm>
            <a:off x="2667000" y="1752600"/>
            <a:ext cx="3505200" cy="2608036"/>
          </a:xfrm>
          <a:prstGeom prst="rect">
            <a:avLst/>
          </a:prstGeom>
          <a:ln w="88900" cap="rnd">
            <a:solidFill>
              <a:srgbClr val="000000"/>
            </a:solidFill>
          </a:ln>
        </p:spPr>
      </p:pic>
      <p:sp>
        <p:nvSpPr>
          <p:cNvPr id="2178" name="Title 4"/>
          <p:cNvSpPr txBox="1"/>
          <p:nvPr/>
        </p:nvSpPr>
        <p:spPr>
          <a:xfrm>
            <a:off x="152400" y="152400"/>
            <a:ext cx="8915400" cy="144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algn="ctr">
              <a:defRPr sz="2900" b="1">
                <a:latin typeface="Times New Roman"/>
                <a:ea typeface="Times New Roman"/>
                <a:cs typeface="Times New Roman"/>
                <a:sym typeface="Times New Roman"/>
              </a:defRPr>
            </a:lvl1pPr>
          </a:lstStyle>
          <a:p>
            <a:r>
              <a:t>Hypokinesis has been identified as an independent risk factor for the origin and progression of several widespread chronic diseases</a:t>
            </a:r>
          </a:p>
        </p:txBody>
      </p:sp>
      <p:sp>
        <p:nvSpPr>
          <p:cNvPr id="2179" name="TextBox 3"/>
          <p:cNvSpPr txBox="1"/>
          <p:nvPr/>
        </p:nvSpPr>
        <p:spPr>
          <a:xfrm>
            <a:off x="1143000" y="4495800"/>
            <a:ext cx="6858000" cy="18332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buSzPct val="100000"/>
              <a:buFont typeface="Arial"/>
              <a:buChar char="•"/>
              <a:defRPr sz="2000" b="1">
                <a:latin typeface="Times New Roman"/>
                <a:ea typeface="Times New Roman"/>
                <a:cs typeface="Times New Roman"/>
                <a:sym typeface="Times New Roman"/>
              </a:defRPr>
            </a:pPr>
            <a:r>
              <a:t>  Coronary Heart Disease	•   Some forms of cancer </a:t>
            </a:r>
          </a:p>
          <a:p>
            <a:pPr>
              <a:buSzPct val="100000"/>
              <a:buFont typeface="Arial"/>
              <a:buChar char="•"/>
              <a:defRPr sz="2000" b="1">
                <a:latin typeface="Times New Roman"/>
                <a:ea typeface="Times New Roman"/>
                <a:cs typeface="Times New Roman"/>
                <a:sym typeface="Times New Roman"/>
              </a:defRPr>
            </a:pPr>
            <a:r>
              <a:t>  Diabetes 		  	•   Depression 		</a:t>
            </a:r>
          </a:p>
          <a:p>
            <a:pPr>
              <a:buSzPct val="100000"/>
              <a:buFont typeface="Arial"/>
              <a:buChar char="•"/>
              <a:defRPr sz="2000" b="1">
                <a:latin typeface="Times New Roman"/>
                <a:ea typeface="Times New Roman"/>
                <a:cs typeface="Times New Roman"/>
                <a:sym typeface="Times New Roman"/>
              </a:defRPr>
            </a:pPr>
            <a:r>
              <a:t>  Obesity		      	•   Low Back Pain 	</a:t>
            </a:r>
          </a:p>
          <a:p>
            <a:pPr>
              <a:buSzPct val="100000"/>
              <a:buFont typeface="Arial"/>
              <a:buChar char="•"/>
              <a:defRPr sz="2000" b="1">
                <a:latin typeface="Times New Roman"/>
                <a:ea typeface="Times New Roman"/>
                <a:cs typeface="Times New Roman"/>
                <a:sym typeface="Times New Roman"/>
              </a:defRPr>
            </a:pPr>
            <a:r>
              <a:t>  Metabolic Syndrome 	      	•   High Blood Pressure 	</a:t>
            </a:r>
          </a:p>
          <a:p>
            <a:pPr>
              <a:buSzPct val="100000"/>
              <a:buFont typeface="Arial"/>
              <a:buChar char="•"/>
              <a:defRPr sz="2000" b="1">
                <a:latin typeface="Times New Roman"/>
                <a:ea typeface="Times New Roman"/>
                <a:cs typeface="Times New Roman"/>
                <a:sym typeface="Times New Roman"/>
              </a:defRPr>
            </a:pPr>
            <a:r>
              <a:t>  Osteoporosis 	               	•   High Cholesterol </a:t>
            </a:r>
          </a:p>
          <a:p>
            <a:pPr>
              <a:defRPr sz="2000" b="1">
                <a:latin typeface="Times New Roman"/>
                <a:ea typeface="Times New Roman"/>
                <a:cs typeface="Times New Roman"/>
                <a:sym typeface="Times New Roman"/>
              </a:defRPr>
            </a:pPr>
            <a:r>
              <a:t>•  Osteoarthritis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 name="Title 1"/>
          <p:cNvSpPr txBox="1">
            <a:spLocks noGrp="1"/>
          </p:cNvSpPr>
          <p:nvPr>
            <p:ph type="title"/>
          </p:nvPr>
        </p:nvSpPr>
        <p:spPr>
          <a:xfrm>
            <a:off x="609599" y="609600"/>
            <a:ext cx="6347713" cy="1320800"/>
          </a:xfrm>
          <a:prstGeom prst="rect">
            <a:avLst/>
          </a:prstGeom>
        </p:spPr>
        <p:txBody>
          <a:bodyPr/>
          <a:lstStyle/>
          <a:p>
            <a:r>
              <a:t>“Accelerated Aging” phenomenon</a:t>
            </a:r>
          </a:p>
        </p:txBody>
      </p:sp>
      <p:sp>
        <p:nvSpPr>
          <p:cNvPr id="2182" name="Content Placeholder 2"/>
          <p:cNvSpPr txBox="1">
            <a:spLocks noGrp="1"/>
          </p:cNvSpPr>
          <p:nvPr>
            <p:ph type="body" sz="half" idx="1"/>
          </p:nvPr>
        </p:nvSpPr>
        <p:spPr>
          <a:xfrm>
            <a:off x="609596" y="2160590"/>
            <a:ext cx="6347719" cy="3880773"/>
          </a:xfrm>
          <a:prstGeom prst="rect">
            <a:avLst/>
          </a:prstGeom>
        </p:spPr>
        <p:txBody>
          <a:bodyPr/>
          <a:lstStyle/>
          <a:p>
            <a:pPr marL="0" indent="0">
              <a:buSzTx/>
              <a:buNone/>
            </a:pPr>
            <a:r>
              <a:t>Individuals with cerebral palsy, spinal cord injuries and other disabilities experience:</a:t>
            </a:r>
          </a:p>
          <a:p>
            <a:r>
              <a:t>Greater and earlier loss of musculoskeletal mass and quality</a:t>
            </a:r>
          </a:p>
          <a:p>
            <a:r>
              <a:t>Rapid declines in function</a:t>
            </a:r>
          </a:p>
          <a:p>
            <a:r>
              <a:t>Increased incidence of cardiometabolic musculoskeletal, and psychological morbidity</a:t>
            </a:r>
          </a:p>
          <a:p>
            <a:r>
              <a:t>Decreased disease – free survival</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5" name="Google Shape;438;p38" descr="Google Shape;438;p38"/>
          <p:cNvPicPr>
            <a:picLocks noChangeAspect="1"/>
          </p:cNvPicPr>
          <p:nvPr/>
        </p:nvPicPr>
        <p:blipFill>
          <a:blip r:embed="rId2"/>
          <a:stretch>
            <a:fillRect/>
          </a:stretch>
        </p:blipFill>
        <p:spPr>
          <a:xfrm>
            <a:off x="1364953" y="1076546"/>
            <a:ext cx="6565609" cy="4924205"/>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7" name="Title 1"/>
          <p:cNvSpPr txBox="1">
            <a:spLocks noGrp="1"/>
          </p:cNvSpPr>
          <p:nvPr>
            <p:ph type="title"/>
          </p:nvPr>
        </p:nvSpPr>
        <p:spPr>
          <a:xfrm>
            <a:off x="609599" y="609600"/>
            <a:ext cx="6347713" cy="1320800"/>
          </a:xfrm>
          <a:prstGeom prst="rect">
            <a:avLst/>
          </a:prstGeom>
        </p:spPr>
        <p:txBody>
          <a:bodyPr/>
          <a:lstStyle>
            <a:lvl1pPr algn="ctr"/>
          </a:lstStyle>
          <a:p>
            <a:r>
              <a:t>THE FATAL FIVE</a:t>
            </a:r>
          </a:p>
        </p:txBody>
      </p:sp>
      <p:sp>
        <p:nvSpPr>
          <p:cNvPr id="2188" name="Content Placeholder 8"/>
          <p:cNvSpPr txBox="1">
            <a:spLocks noGrp="1"/>
          </p:cNvSpPr>
          <p:nvPr>
            <p:ph type="body" idx="1"/>
          </p:nvPr>
        </p:nvSpPr>
        <p:spPr>
          <a:xfrm>
            <a:off x="457198" y="1447800"/>
            <a:ext cx="5791205" cy="5410200"/>
          </a:xfrm>
          <a:prstGeom prst="rect">
            <a:avLst/>
          </a:prstGeom>
        </p:spPr>
        <p:txBody>
          <a:bodyPr/>
          <a:lstStyle/>
          <a:p>
            <a:pPr marL="0" indent="0">
              <a:buSzTx/>
              <a:buNone/>
              <a:defRPr sz="2000" b="1"/>
            </a:pPr>
            <a:r>
              <a:t>The Fatal Five refers to the top five disorders linked to preventable deaths of individuals in congregate care settings or in community based residential settings. </a:t>
            </a:r>
            <a:r>
              <a:rPr b="0"/>
              <a:t>While the issues can differ in order of frequency depending on the population being represented, the five conditions most likely to result in death or health deterioration for persons with Intellectual and Developmental disabilities are: </a:t>
            </a:r>
          </a:p>
          <a:p>
            <a:pPr>
              <a:defRPr sz="2000"/>
            </a:pPr>
            <a:r>
              <a:t>Bowel Obstruction</a:t>
            </a:r>
          </a:p>
          <a:p>
            <a:pPr>
              <a:defRPr sz="2000"/>
            </a:pPr>
            <a:r>
              <a:t>GERD</a:t>
            </a:r>
          </a:p>
          <a:p>
            <a:pPr>
              <a:defRPr sz="2000"/>
            </a:pPr>
            <a:r>
              <a:t>Aspiration</a:t>
            </a:r>
          </a:p>
          <a:p>
            <a:pPr>
              <a:defRPr sz="2000"/>
            </a:pPr>
            <a:r>
              <a:t>Dehydration</a:t>
            </a:r>
          </a:p>
          <a:p>
            <a:pPr>
              <a:defRPr sz="2000"/>
            </a:pPr>
            <a:r>
              <a:t>Seizures  </a:t>
            </a:r>
          </a:p>
        </p:txBody>
      </p:sp>
      <p:pic>
        <p:nvPicPr>
          <p:cNvPr id="2189" name="Picture 10" descr="Picture 10"/>
          <p:cNvPicPr>
            <a:picLocks noChangeAspect="1"/>
          </p:cNvPicPr>
          <p:nvPr/>
        </p:nvPicPr>
        <p:blipFill>
          <a:blip r:embed="rId2"/>
          <a:srcRect b="8331"/>
          <a:stretch>
            <a:fillRect/>
          </a:stretch>
        </p:blipFill>
        <p:spPr>
          <a:xfrm>
            <a:off x="6278252" y="673098"/>
            <a:ext cx="2743202" cy="2514605"/>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 name="Title 1"/>
          <p:cNvSpPr txBox="1">
            <a:spLocks noGrp="1"/>
          </p:cNvSpPr>
          <p:nvPr>
            <p:ph type="ctrTitle"/>
          </p:nvPr>
        </p:nvSpPr>
        <p:spPr>
          <a:xfrm>
            <a:off x="1130593" y="2404534"/>
            <a:ext cx="5826724" cy="1646305"/>
          </a:xfrm>
          <a:prstGeom prst="rect">
            <a:avLst/>
          </a:prstGeom>
        </p:spPr>
        <p:txBody>
          <a:bodyPr/>
          <a:lstStyle>
            <a:lvl1pPr defTabSz="338326">
              <a:defRPr sz="3500" b="1"/>
            </a:lvl1pPr>
          </a:lstStyle>
          <a:p>
            <a:r>
              <a:t>Dental Care Considerations for Patients with Down Syndrome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3" name="Title 1"/>
          <p:cNvSpPr txBox="1">
            <a:spLocks noGrp="1"/>
          </p:cNvSpPr>
          <p:nvPr>
            <p:ph type="title"/>
          </p:nvPr>
        </p:nvSpPr>
        <p:spPr>
          <a:xfrm>
            <a:off x="609599" y="609600"/>
            <a:ext cx="6347713" cy="1320800"/>
          </a:xfrm>
          <a:prstGeom prst="rect">
            <a:avLst/>
          </a:prstGeom>
        </p:spPr>
        <p:txBody>
          <a:bodyPr/>
          <a:lstStyle/>
          <a:p>
            <a:r>
              <a:t>Introduction</a:t>
            </a:r>
          </a:p>
        </p:txBody>
      </p:sp>
      <p:sp>
        <p:nvSpPr>
          <p:cNvPr id="2194" name="Content Placeholder 2"/>
          <p:cNvSpPr txBox="1">
            <a:spLocks noGrp="1"/>
          </p:cNvSpPr>
          <p:nvPr>
            <p:ph type="body" sz="half" idx="1"/>
          </p:nvPr>
        </p:nvSpPr>
        <p:spPr>
          <a:xfrm>
            <a:off x="539393" y="1572635"/>
            <a:ext cx="6347719" cy="3880774"/>
          </a:xfrm>
          <a:prstGeom prst="rect">
            <a:avLst/>
          </a:prstGeom>
        </p:spPr>
        <p:txBody>
          <a:bodyPr/>
          <a:lstStyle/>
          <a:p>
            <a:pPr>
              <a:lnSpc>
                <a:spcPct val="80000"/>
              </a:lnSpc>
              <a:defRPr sz="1600"/>
            </a:pPr>
            <a:r>
              <a:t>Down Syndrome, also known as Trisomy 21, is the most common cause of intellectual disability. The condition is caused by an extra chromosome 21.</a:t>
            </a:r>
          </a:p>
          <a:p>
            <a:pPr>
              <a:lnSpc>
                <a:spcPct val="80000"/>
              </a:lnSpc>
              <a:defRPr sz="1600"/>
            </a:pPr>
            <a:r>
              <a:t>Down syndrome is connected to a number of medical conditions and physical characteristics, including intellectual disability, characteristic facial features, hand anomalies, and congenital heart defects.</a:t>
            </a:r>
          </a:p>
          <a:p>
            <a:pPr>
              <a:lnSpc>
                <a:spcPct val="80000"/>
              </a:lnSpc>
              <a:defRPr sz="1600"/>
            </a:pPr>
            <a:r>
              <a:t>About 400,000 Americans are living with Down Syndrome. With advances in medicine, people with Down Syndrome are living longer, on average to 60 years old. Thus, the chances of encountering a patient with Down Syndrome while practicing dentistry are high.</a:t>
            </a:r>
          </a:p>
          <a:p>
            <a:pPr>
              <a:lnSpc>
                <a:spcPct val="80000"/>
              </a:lnSpc>
              <a:defRPr sz="1600"/>
            </a:pPr>
            <a:r>
              <a:t>Dental providers, regardless of specialty, should be equipped with the skill set and confidence to treat the needs of these patients.</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6" name="Title 1"/>
          <p:cNvSpPr txBox="1">
            <a:spLocks noGrp="1"/>
          </p:cNvSpPr>
          <p:nvPr>
            <p:ph type="title"/>
          </p:nvPr>
        </p:nvSpPr>
        <p:spPr>
          <a:xfrm>
            <a:off x="609599" y="609600"/>
            <a:ext cx="6347713" cy="1320800"/>
          </a:xfrm>
          <a:prstGeom prst="rect">
            <a:avLst/>
          </a:prstGeom>
        </p:spPr>
        <p:txBody>
          <a:bodyPr/>
          <a:lstStyle/>
          <a:p>
            <a:r>
              <a:t>Oral Manifestations</a:t>
            </a:r>
          </a:p>
        </p:txBody>
      </p:sp>
      <p:sp>
        <p:nvSpPr>
          <p:cNvPr id="2197" name="Content Placeholder 2"/>
          <p:cNvSpPr txBox="1">
            <a:spLocks noGrp="1"/>
          </p:cNvSpPr>
          <p:nvPr>
            <p:ph type="body" sz="half" idx="1"/>
          </p:nvPr>
        </p:nvSpPr>
        <p:spPr>
          <a:xfrm>
            <a:off x="609596" y="1695492"/>
            <a:ext cx="6347719" cy="3880773"/>
          </a:xfrm>
          <a:prstGeom prst="rect">
            <a:avLst/>
          </a:prstGeom>
        </p:spPr>
        <p:txBody>
          <a:bodyPr/>
          <a:lstStyle/>
          <a:p>
            <a:pPr marL="0" indent="0">
              <a:buSzTx/>
              <a:buNone/>
              <a:defRPr sz="1600"/>
            </a:pPr>
            <a:r>
              <a:t>I.  Craniofacial Anomalies</a:t>
            </a:r>
          </a:p>
          <a:p>
            <a:pPr marL="742950" lvl="1" indent="-285750">
              <a:defRPr sz="1400"/>
            </a:pPr>
            <a:r>
              <a:t>Maxilla: Small maxilla and midface create prognathism and an Angle’s Class III occlusal relationship.</a:t>
            </a:r>
          </a:p>
          <a:p>
            <a:pPr marL="742950" lvl="1" indent="-285750">
              <a:defRPr sz="1400"/>
            </a:pPr>
            <a:r>
              <a:t>Palate: High arched palate and increased incidence of clefts, may exhibit increased tonsillar tissue causing increased mouth breathing and sleep apnea.</a:t>
            </a:r>
          </a:p>
          <a:p>
            <a:pPr marL="742950" lvl="1" indent="-285750">
              <a:defRPr sz="1400"/>
            </a:pPr>
            <a:r>
              <a:t>Tongue: Relative macroglossia is caused b a small oral cavity.</a:t>
            </a:r>
          </a:p>
          <a:p>
            <a:pPr marL="742950" lvl="1" indent="-285750">
              <a:defRPr sz="1400"/>
            </a:pPr>
            <a:r>
              <a:t>Lips: Open bite posture caused by hypotonia causes lip protrusion and drooling, leading to cracks and angular chelitis.</a:t>
            </a:r>
          </a:p>
          <a:p>
            <a:pPr marL="742950" lvl="1" indent="-285750">
              <a:defRPr sz="1400"/>
            </a:pPr>
            <a:r>
              <a:t>Atlanto-axial instability: Articulation between first and second cervical vertebrae (atlantoaxial joint) may be more mobile in this population, leading to possible neurological signs and warranting special care to this joint when treating a patient.</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9" name="Title 1"/>
          <p:cNvSpPr txBox="1">
            <a:spLocks noGrp="1"/>
          </p:cNvSpPr>
          <p:nvPr>
            <p:ph type="title"/>
          </p:nvPr>
        </p:nvSpPr>
        <p:spPr>
          <a:xfrm>
            <a:off x="609599" y="609600"/>
            <a:ext cx="6347713" cy="1320800"/>
          </a:xfrm>
          <a:prstGeom prst="rect">
            <a:avLst/>
          </a:prstGeom>
        </p:spPr>
        <p:txBody>
          <a:bodyPr/>
          <a:lstStyle/>
          <a:p>
            <a:r>
              <a:t>Oral Manifestations</a:t>
            </a:r>
          </a:p>
        </p:txBody>
      </p:sp>
      <p:sp>
        <p:nvSpPr>
          <p:cNvPr id="2200" name="Content Placeholder 2"/>
          <p:cNvSpPr txBox="1">
            <a:spLocks noGrp="1"/>
          </p:cNvSpPr>
          <p:nvPr>
            <p:ph type="body" sz="half" idx="1"/>
          </p:nvPr>
        </p:nvSpPr>
        <p:spPr>
          <a:xfrm>
            <a:off x="609596" y="2160590"/>
            <a:ext cx="6347719" cy="3880773"/>
          </a:xfrm>
          <a:prstGeom prst="rect">
            <a:avLst/>
          </a:prstGeom>
        </p:spPr>
        <p:txBody>
          <a:bodyPr/>
          <a:lstStyle/>
          <a:p>
            <a:pPr marL="0" indent="0">
              <a:lnSpc>
                <a:spcPct val="90000"/>
              </a:lnSpc>
              <a:buSzTx/>
              <a:buNone/>
              <a:defRPr sz="1600"/>
            </a:pPr>
            <a:r>
              <a:t>II.  Dental Anomalies</a:t>
            </a:r>
          </a:p>
          <a:p>
            <a:pPr marL="742950" lvl="1" indent="-285750">
              <a:lnSpc>
                <a:spcPct val="90000"/>
              </a:lnSpc>
              <a:defRPr sz="1400"/>
            </a:pPr>
            <a:r>
              <a:t>Microdontia/abnormal morphology: Small bulbous or conical molars and shovel shaped incisors with small and conical roots are common.</a:t>
            </a:r>
          </a:p>
          <a:p>
            <a:pPr marL="742950" lvl="1" indent="-285750">
              <a:lnSpc>
                <a:spcPct val="90000"/>
              </a:lnSpc>
              <a:defRPr sz="1400"/>
            </a:pPr>
            <a:r>
              <a:t>Hypodontia: Lateral incisors, mandibular second premolars, and third molars are commonly missing.</a:t>
            </a:r>
          </a:p>
          <a:p>
            <a:pPr marL="742950" lvl="1" indent="-285750">
              <a:lnSpc>
                <a:spcPct val="90000"/>
              </a:lnSpc>
              <a:defRPr sz="1400"/>
            </a:pPr>
            <a:r>
              <a:t>Impaction: Greater incidence of impacted teeth.</a:t>
            </a:r>
          </a:p>
          <a:p>
            <a:pPr marL="742950" lvl="1" indent="-285750">
              <a:lnSpc>
                <a:spcPct val="90000"/>
              </a:lnSpc>
              <a:defRPr sz="1400"/>
            </a:pPr>
            <a:r>
              <a:t>Taurodontism: Elongated tooth body and pulp chambers, which may lead to increased restorative needs.</a:t>
            </a:r>
          </a:p>
          <a:p>
            <a:pPr marL="742950" lvl="1" indent="-285750">
              <a:lnSpc>
                <a:spcPct val="90000"/>
              </a:lnSpc>
              <a:defRPr sz="1400"/>
            </a:pPr>
            <a:r>
              <a:t>Delayed eruption: Tooth eruption of primary and permanent dentition often follows an abnormal order with completion of primary dentition around the age of 4-5.</a:t>
            </a:r>
          </a:p>
          <a:p>
            <a:pPr marL="742950" lvl="1" indent="-285750">
              <a:lnSpc>
                <a:spcPct val="90000"/>
              </a:lnSpc>
              <a:defRPr sz="1400"/>
            </a:pPr>
            <a:r>
              <a:t>Enamel hypoplasia: Infections and fevers can lead to enamel hypoplasia or hypocalcification.</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 name="Title 1"/>
          <p:cNvSpPr txBox="1">
            <a:spLocks noGrp="1"/>
          </p:cNvSpPr>
          <p:nvPr>
            <p:ph type="title"/>
          </p:nvPr>
        </p:nvSpPr>
        <p:spPr>
          <a:xfrm>
            <a:off x="609599" y="609600"/>
            <a:ext cx="6347713" cy="1320800"/>
          </a:xfrm>
          <a:prstGeom prst="rect">
            <a:avLst/>
          </a:prstGeom>
        </p:spPr>
        <p:txBody>
          <a:bodyPr/>
          <a:lstStyle/>
          <a:p>
            <a:r>
              <a:t>Oral Health Considerations</a:t>
            </a:r>
          </a:p>
        </p:txBody>
      </p:sp>
      <p:sp>
        <p:nvSpPr>
          <p:cNvPr id="2203" name="Content Placeholder 2"/>
          <p:cNvSpPr txBox="1">
            <a:spLocks noGrp="1"/>
          </p:cNvSpPr>
          <p:nvPr>
            <p:ph type="body" sz="half" idx="1"/>
          </p:nvPr>
        </p:nvSpPr>
        <p:spPr>
          <a:xfrm>
            <a:off x="609596" y="2160590"/>
            <a:ext cx="6347719" cy="3880773"/>
          </a:xfrm>
          <a:prstGeom prst="rect">
            <a:avLst/>
          </a:prstGeom>
        </p:spPr>
        <p:txBody>
          <a:bodyPr/>
          <a:lstStyle>
            <a:lvl1pPr marL="0" indent="0">
              <a:buSzTx/>
              <a:buNone/>
            </a:lvl1pPr>
            <a:lvl2pPr marL="742950" indent="-285750">
              <a:defRPr sz="1600"/>
            </a:lvl2pPr>
            <a:lvl3pPr marL="1143000" indent="-228600">
              <a:buChar char="○"/>
              <a:defRPr sz="1400" i="1"/>
            </a:lvl3pPr>
          </a:lstStyle>
          <a:p>
            <a:r>
              <a:t>I.  Periodontitis</a:t>
            </a:r>
          </a:p>
          <a:p>
            <a:pPr lvl="1"/>
            <a:r>
              <a:t>Periodontal disease is the most common oral health problem in patients with Down Syndrome. Patients under 6 years of age may experience mild symptoms, which progress rapidly with age. Periodontal disease often leads tooth mobility, which may precede loss of permanent teeth. While extractions may be indicated in these patients, the tooth mobility itself does not necessitate extractions. Causes of periodontal disease include                            1) compromised immune system, 2) malocclusion, 3) bruxism, 4) small tooth roots, 5) poor oral hygiene. The periodontal disease may also be idiopathic.</a:t>
            </a:r>
          </a:p>
          <a:p>
            <a:pPr lvl="2"/>
            <a:r>
              <a:t>Recommendations: Chlorhexidine rinse, at home oral hygiene, frequent professional cleanings</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5" name="Title 1"/>
          <p:cNvSpPr txBox="1">
            <a:spLocks noGrp="1"/>
          </p:cNvSpPr>
          <p:nvPr>
            <p:ph type="title"/>
          </p:nvPr>
        </p:nvSpPr>
        <p:spPr>
          <a:xfrm>
            <a:off x="609599" y="609600"/>
            <a:ext cx="6347713" cy="1320800"/>
          </a:xfrm>
          <a:prstGeom prst="rect">
            <a:avLst/>
          </a:prstGeom>
        </p:spPr>
        <p:txBody>
          <a:bodyPr/>
          <a:lstStyle/>
          <a:p>
            <a:r>
              <a:t>Oral Health Considerations</a:t>
            </a:r>
          </a:p>
        </p:txBody>
      </p:sp>
      <p:sp>
        <p:nvSpPr>
          <p:cNvPr id="2206" name="Content Placeholder 2"/>
          <p:cNvSpPr txBox="1">
            <a:spLocks noGrp="1"/>
          </p:cNvSpPr>
          <p:nvPr>
            <p:ph type="body" sz="half" idx="1"/>
          </p:nvPr>
        </p:nvSpPr>
        <p:spPr>
          <a:xfrm>
            <a:off x="742950" y="3926764"/>
            <a:ext cx="7886700" cy="1890893"/>
          </a:xfrm>
          <a:prstGeom prst="rect">
            <a:avLst/>
          </a:prstGeom>
        </p:spPr>
        <p:txBody>
          <a:bodyPr/>
          <a:lstStyle>
            <a:lvl1pPr marL="0" indent="0">
              <a:buSzTx/>
              <a:buNone/>
            </a:lvl1pPr>
            <a:lvl2pPr marL="742950" indent="-285750">
              <a:defRPr sz="1600"/>
            </a:lvl2pPr>
            <a:lvl3pPr marL="1143000" indent="-228600">
              <a:buChar char="○"/>
              <a:defRPr sz="1400" i="1"/>
            </a:lvl3pPr>
          </a:lstStyle>
          <a:p>
            <a:r>
              <a:t>IV.  Premedication  </a:t>
            </a:r>
          </a:p>
          <a:p>
            <a:pPr lvl="1"/>
            <a:r>
              <a:t>Mitral valve prolapse and other valve dysfunctions are common in people with Down Syndrome. Some conditions may put patients at risk of infective endocarditis with dental procedures.</a:t>
            </a:r>
          </a:p>
          <a:p>
            <a:pPr lvl="2"/>
            <a:r>
              <a:t>Recommendations: Antibiotic prophylaxis if valves have been repaired with prosthetic material or if patient has a history of infective endocarditis</a:t>
            </a:r>
          </a:p>
        </p:txBody>
      </p:sp>
      <p:sp>
        <p:nvSpPr>
          <p:cNvPr id="2207" name="Content Placeholder 2"/>
          <p:cNvSpPr txBox="1"/>
          <p:nvPr/>
        </p:nvSpPr>
        <p:spPr>
          <a:xfrm>
            <a:off x="742950" y="2125266"/>
            <a:ext cx="7886700" cy="18908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 tIns="34290" rIns="34290" bIns="34290">
            <a:normAutofit/>
          </a:bodyPr>
          <a:lstStyle>
            <a:lvl1pPr>
              <a:lnSpc>
                <a:spcPct val="90000"/>
              </a:lnSpc>
              <a:spcBef>
                <a:spcPts val="1000"/>
              </a:spcBef>
              <a:defRPr sz="2100">
                <a:latin typeface="Trebuchet MS"/>
                <a:ea typeface="Trebuchet MS"/>
                <a:cs typeface="Trebuchet MS"/>
                <a:sym typeface="Trebuchet MS"/>
              </a:defRPr>
            </a:lvl1pPr>
            <a:lvl2pPr marL="685800" indent="-228600">
              <a:lnSpc>
                <a:spcPct val="90000"/>
              </a:lnSpc>
              <a:spcBef>
                <a:spcPts val="500"/>
              </a:spcBef>
              <a:buSzPct val="100000"/>
              <a:buFont typeface="Arial"/>
              <a:buChar char="•"/>
              <a:defRPr>
                <a:latin typeface="Trebuchet MS"/>
                <a:ea typeface="Trebuchet MS"/>
                <a:cs typeface="Trebuchet MS"/>
                <a:sym typeface="Trebuchet MS"/>
              </a:defRPr>
            </a:lvl2pPr>
            <a:lvl3pPr marL="1143000" indent="-228600">
              <a:lnSpc>
                <a:spcPct val="90000"/>
              </a:lnSpc>
              <a:spcBef>
                <a:spcPts val="500"/>
              </a:spcBef>
              <a:buSzPct val="100000"/>
              <a:buFont typeface="Trebuchet MS"/>
              <a:buChar char="○"/>
              <a:defRPr sz="1500" i="1">
                <a:latin typeface="Trebuchet MS"/>
                <a:ea typeface="Trebuchet MS"/>
                <a:cs typeface="Trebuchet MS"/>
                <a:sym typeface="Trebuchet MS"/>
              </a:defRPr>
            </a:lvl3pPr>
          </a:lstStyle>
          <a:p>
            <a:r>
              <a:t>III.  Infections</a:t>
            </a:r>
            <a:endParaRPr sz="2800"/>
          </a:p>
          <a:p>
            <a:pPr lvl="1"/>
            <a:r>
              <a:t>Patients with Down Syndrome often have compromised immune systems. Thus, the likelihood of dental infections is higher. Patients are commonly diagnosed with Candida infections, aphthous ulcers, and acute necrotizing ulcerative gingivitis.</a:t>
            </a:r>
            <a:endParaRPr sz="2400"/>
          </a:p>
          <a:p>
            <a:pPr lvl="2"/>
            <a:r>
              <a:t>Recommendations: treat infections aggressively, at home oral hygiene, regular dental screenings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2" name="Google Shape;191;p5"/>
          <p:cNvSpPr txBox="1">
            <a:spLocks noGrp="1"/>
          </p:cNvSpPr>
          <p:nvPr>
            <p:ph type="title"/>
          </p:nvPr>
        </p:nvSpPr>
        <p:spPr>
          <a:xfrm>
            <a:off x="1591435" y="1519140"/>
            <a:ext cx="5455543" cy="1025274"/>
          </a:xfrm>
          <a:prstGeom prst="rect">
            <a:avLst/>
          </a:prstGeom>
        </p:spPr>
        <p:txBody>
          <a:bodyPr/>
          <a:lstStyle>
            <a:lvl1pPr>
              <a:defRPr>
                <a:latin typeface="Trebuchet MS"/>
                <a:ea typeface="Trebuchet MS"/>
                <a:cs typeface="Trebuchet MS"/>
                <a:sym typeface="Trebuchet MS"/>
              </a:defRPr>
            </a:lvl1pPr>
          </a:lstStyle>
          <a:p>
            <a:r>
              <a:t>BARRIERS TO CARE</a:t>
            </a:r>
          </a:p>
        </p:txBody>
      </p:sp>
      <p:sp>
        <p:nvSpPr>
          <p:cNvPr id="2113" name="Google Shape;192;p5"/>
          <p:cNvSpPr txBox="1">
            <a:spLocks noGrp="1"/>
          </p:cNvSpPr>
          <p:nvPr>
            <p:ph type="body" sz="half" idx="1"/>
          </p:nvPr>
        </p:nvSpPr>
        <p:spPr>
          <a:xfrm>
            <a:off x="3198876" y="2733293"/>
            <a:ext cx="5605272" cy="3145539"/>
          </a:xfrm>
          <a:prstGeom prst="rect">
            <a:avLst/>
          </a:prstGeom>
        </p:spPr>
        <p:txBody>
          <a:bodyPr/>
          <a:lstStyle/>
          <a:p>
            <a:pPr marL="187452" indent="-187452" defTabSz="749808">
              <a:spcBef>
                <a:spcPts val="0"/>
              </a:spcBef>
              <a:buSzPts val="2900"/>
              <a:defRPr sz="2900">
                <a:latin typeface="Trebuchet MS"/>
                <a:ea typeface="Trebuchet MS"/>
                <a:cs typeface="Trebuchet MS"/>
                <a:sym typeface="Trebuchet MS"/>
              </a:defRPr>
            </a:pPr>
            <a:r>
              <a:t>Degree of Dependence on Others</a:t>
            </a:r>
          </a:p>
          <a:p>
            <a:pPr marL="187452" indent="-187452" defTabSz="749808">
              <a:spcBef>
                <a:spcPts val="800"/>
              </a:spcBef>
              <a:buSzPts val="2900"/>
              <a:defRPr sz="2900">
                <a:latin typeface="Trebuchet MS"/>
                <a:ea typeface="Trebuchet MS"/>
                <a:cs typeface="Trebuchet MS"/>
                <a:sym typeface="Trebuchet MS"/>
              </a:defRPr>
            </a:pPr>
            <a:r>
              <a:t>Finances</a:t>
            </a:r>
          </a:p>
          <a:p>
            <a:pPr marL="187452" indent="-187452" defTabSz="749808">
              <a:spcBef>
                <a:spcPts val="800"/>
              </a:spcBef>
              <a:buSzPts val="2900"/>
              <a:defRPr sz="2900">
                <a:latin typeface="Trebuchet MS"/>
                <a:ea typeface="Trebuchet MS"/>
                <a:cs typeface="Trebuchet MS"/>
                <a:sym typeface="Trebuchet MS"/>
              </a:defRPr>
            </a:pPr>
            <a:r>
              <a:t>Attitudes of Care Provider</a:t>
            </a:r>
          </a:p>
          <a:p>
            <a:pPr marL="187452" indent="-187452" defTabSz="749808">
              <a:spcBef>
                <a:spcPts val="800"/>
              </a:spcBef>
              <a:buSzPts val="2900"/>
              <a:defRPr sz="2900">
                <a:latin typeface="Trebuchet MS"/>
                <a:ea typeface="Trebuchet MS"/>
                <a:cs typeface="Trebuchet MS"/>
                <a:sym typeface="Trebuchet MS"/>
              </a:defRPr>
            </a:pPr>
            <a:r>
              <a:t>Availability of Professional Care</a:t>
            </a:r>
          </a:p>
          <a:p>
            <a:pPr marL="187452" indent="-187452" defTabSz="749808">
              <a:spcBef>
                <a:spcPts val="800"/>
              </a:spcBef>
              <a:buSzPts val="2900"/>
              <a:defRPr sz="2900">
                <a:latin typeface="Trebuchet MS"/>
                <a:ea typeface="Trebuchet MS"/>
                <a:cs typeface="Trebuchet MS"/>
                <a:sym typeface="Trebuchet MS"/>
              </a:defRPr>
            </a:pPr>
            <a:r>
              <a:t>Handicap Access</a:t>
            </a:r>
          </a:p>
        </p:txBody>
      </p:sp>
      <p:pic>
        <p:nvPicPr>
          <p:cNvPr id="2114" name="Google Shape;193;p5" descr="Google Shape;193;p5"/>
          <p:cNvPicPr>
            <a:picLocks noChangeAspect="1"/>
          </p:cNvPicPr>
          <p:nvPr/>
        </p:nvPicPr>
        <p:blipFill>
          <a:blip r:embed="rId2"/>
          <a:stretch>
            <a:fillRect/>
          </a:stretch>
        </p:blipFill>
        <p:spPr>
          <a:xfrm>
            <a:off x="159875" y="2257443"/>
            <a:ext cx="2863126" cy="1906887"/>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9" name="Image" descr="Image"/>
          <p:cNvPicPr>
            <a:picLocks noChangeAspect="1"/>
          </p:cNvPicPr>
          <p:nvPr/>
        </p:nvPicPr>
        <p:blipFill>
          <a:blip r:embed="rId2"/>
          <a:stretch>
            <a:fillRect/>
          </a:stretch>
        </p:blipFill>
        <p:spPr>
          <a:xfrm>
            <a:off x="1771650" y="273050"/>
            <a:ext cx="4627493" cy="6311900"/>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 name="MEDICALIZATION"/>
          <p:cNvSpPr txBox="1">
            <a:spLocks noGrp="1"/>
          </p:cNvSpPr>
          <p:nvPr>
            <p:ph type="title"/>
          </p:nvPr>
        </p:nvSpPr>
        <p:spPr>
          <a:prstGeom prst="rect">
            <a:avLst/>
          </a:prstGeom>
        </p:spPr>
        <p:txBody>
          <a:bodyPr/>
          <a:lstStyle/>
          <a:p>
            <a:r>
              <a:t>MEDICALIZATION</a:t>
            </a:r>
          </a:p>
        </p:txBody>
      </p:sp>
      <p:sp>
        <p:nvSpPr>
          <p:cNvPr id="2212" name="“the tendency to conceive an activity, phenomenon, behavior, condition, etc., as a disease or disorder or as an affliction that should be regarded as a disease or disorder”"/>
          <p:cNvSpPr txBox="1">
            <a:spLocks noGrp="1"/>
          </p:cNvSpPr>
          <p:nvPr>
            <p:ph type="body" sz="half" idx="1"/>
          </p:nvPr>
        </p:nvSpPr>
        <p:spPr>
          <a:prstGeom prst="rect">
            <a:avLst/>
          </a:prstGeom>
        </p:spPr>
        <p:txBody>
          <a:bodyPr/>
          <a:lstStyle/>
          <a:p>
            <a:pPr marL="0" indent="0">
              <a:spcBef>
                <a:spcPts val="0"/>
              </a:spcBef>
              <a:buClrTx/>
              <a:buSzTx/>
              <a:buFontTx/>
              <a:buNone/>
              <a:defRPr sz="3200">
                <a:solidFill>
                  <a:srgbClr val="000000"/>
                </a:solidFill>
                <a:latin typeface="+mn-lt"/>
                <a:ea typeface="+mn-ea"/>
                <a:cs typeface="+mn-cs"/>
                <a:sym typeface="Helvetica"/>
              </a:defRPr>
            </a:pPr>
            <a:r>
              <a:rPr>
                <a:latin typeface="+mj-lt"/>
                <a:ea typeface="+mj-ea"/>
                <a:cs typeface="+mj-cs"/>
                <a:sym typeface="Calibri"/>
              </a:rPr>
              <a:t>“</a:t>
            </a:r>
            <a:r>
              <a:t>the tendency to conceive an activity, phenomenon, behavior, condition, etc., as a disease or disorder or as an affliction that should be regarded as a disease or disorder”</a:t>
            </a:r>
            <a:endParaRPr sz="1200">
              <a:latin typeface="Times Roman"/>
              <a:ea typeface="Times Roman"/>
              <a:cs typeface="Times Roman"/>
              <a:sym typeface="Times Roman"/>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4" name="ASSUMPTION"/>
          <p:cNvSpPr txBox="1">
            <a:spLocks noGrp="1"/>
          </p:cNvSpPr>
          <p:nvPr>
            <p:ph type="title"/>
          </p:nvPr>
        </p:nvSpPr>
        <p:spPr>
          <a:prstGeom prst="rect">
            <a:avLst/>
          </a:prstGeom>
        </p:spPr>
        <p:txBody>
          <a:bodyPr/>
          <a:lstStyle/>
          <a:p>
            <a:r>
              <a:t>ASSUMPTION</a:t>
            </a:r>
          </a:p>
        </p:txBody>
      </p:sp>
      <p:sp>
        <p:nvSpPr>
          <p:cNvPr id="2215" name="universal standard of dentofacial normality and in particular one ideal constellation of dental traits naturally occurring in humans, which is correlated with superior oral health, function, and appearance"/>
          <p:cNvSpPr txBox="1">
            <a:spLocks noGrp="1"/>
          </p:cNvSpPr>
          <p:nvPr>
            <p:ph type="body" sz="half" idx="1"/>
          </p:nvPr>
        </p:nvSpPr>
        <p:spPr>
          <a:prstGeom prst="rect">
            <a:avLst/>
          </a:prstGeom>
        </p:spPr>
        <p:txBody>
          <a:bodyPr/>
          <a:lstStyle>
            <a:lvl1pPr marL="0" indent="0" defTabSz="429768">
              <a:spcBef>
                <a:spcPts val="0"/>
              </a:spcBef>
              <a:buClrTx/>
              <a:buSzTx/>
              <a:buFontTx/>
              <a:buNone/>
              <a:defRPr sz="3384">
                <a:solidFill>
                  <a:srgbClr val="000000"/>
                </a:solidFill>
                <a:latin typeface="+mj-lt"/>
                <a:ea typeface="+mj-ea"/>
                <a:cs typeface="+mj-cs"/>
                <a:sym typeface="Calibri"/>
              </a:defRPr>
            </a:lvl1pPr>
          </a:lstStyle>
          <a:p>
            <a:r>
              <a:t>universal standard of dentofacial normality and in particular one ideal constellation of dental traits naturally occurring in humans, which is correlated with superior oral health, function, and appearance</a:t>
            </a:r>
            <a:endParaRPr sz="1128">
              <a:latin typeface="Times Roman"/>
              <a:ea typeface="Times Roman"/>
              <a:cs typeface="Times Roman"/>
              <a:sym typeface="Times Roman"/>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7" name="NOT TRUE!!!!!!!"/>
          <p:cNvSpPr txBox="1">
            <a:spLocks noGrp="1"/>
          </p:cNvSpPr>
          <p:nvPr>
            <p:ph type="title"/>
          </p:nvPr>
        </p:nvSpPr>
        <p:spPr>
          <a:xfrm>
            <a:off x="1398141" y="2493602"/>
            <a:ext cx="6347718" cy="1320801"/>
          </a:xfrm>
          <a:prstGeom prst="rect">
            <a:avLst/>
          </a:prstGeom>
        </p:spPr>
        <p:txBody>
          <a:bodyPr/>
          <a:lstStyle/>
          <a:p>
            <a:r>
              <a:t>NOT TRUE!!!!!!!</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9" name="Image" descr="Image"/>
          <p:cNvPicPr>
            <a:picLocks noChangeAspect="1"/>
          </p:cNvPicPr>
          <p:nvPr/>
        </p:nvPicPr>
        <p:blipFill>
          <a:blip r:embed="rId2"/>
          <a:stretch>
            <a:fillRect/>
          </a:stretch>
        </p:blipFill>
        <p:spPr>
          <a:xfrm>
            <a:off x="465450" y="334814"/>
            <a:ext cx="2781301" cy="4279901"/>
          </a:xfrm>
          <a:prstGeom prst="rect">
            <a:avLst/>
          </a:prstGeom>
          <a:ln w="12700">
            <a:miter lim="400000"/>
          </a:ln>
        </p:spPr>
      </p:pic>
      <p:pic>
        <p:nvPicPr>
          <p:cNvPr id="2220" name="Image" descr="Image"/>
          <p:cNvPicPr>
            <a:picLocks noChangeAspect="1"/>
          </p:cNvPicPr>
          <p:nvPr/>
        </p:nvPicPr>
        <p:blipFill>
          <a:blip r:embed="rId3"/>
          <a:stretch>
            <a:fillRect/>
          </a:stretch>
        </p:blipFill>
        <p:spPr>
          <a:xfrm>
            <a:off x="4060317" y="1289050"/>
            <a:ext cx="2882901" cy="4279900"/>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4" name="Title 1"/>
          <p:cNvSpPr txBox="1">
            <a:spLocks noGrp="1"/>
          </p:cNvSpPr>
          <p:nvPr>
            <p:ph type="title"/>
          </p:nvPr>
        </p:nvSpPr>
        <p:spPr>
          <a:xfrm>
            <a:off x="609599" y="609600"/>
            <a:ext cx="6347713" cy="1320800"/>
          </a:xfrm>
          <a:prstGeom prst="rect">
            <a:avLst/>
          </a:prstGeom>
        </p:spPr>
        <p:txBody>
          <a:bodyPr/>
          <a:lstStyle/>
          <a:p>
            <a:r>
              <a:t>Further Medical Considerations</a:t>
            </a:r>
          </a:p>
        </p:txBody>
      </p:sp>
      <p:sp>
        <p:nvSpPr>
          <p:cNvPr id="2235" name="Content Placeholder 2"/>
          <p:cNvSpPr txBox="1">
            <a:spLocks noGrp="1"/>
          </p:cNvSpPr>
          <p:nvPr>
            <p:ph type="body" sz="half" idx="1"/>
          </p:nvPr>
        </p:nvSpPr>
        <p:spPr>
          <a:xfrm>
            <a:off x="609596" y="2160590"/>
            <a:ext cx="6347719" cy="3880773"/>
          </a:xfrm>
          <a:prstGeom prst="rect">
            <a:avLst/>
          </a:prstGeom>
        </p:spPr>
        <p:txBody>
          <a:bodyPr/>
          <a:lstStyle/>
          <a:p>
            <a:pPr marL="0" indent="0">
              <a:buSzTx/>
              <a:buNone/>
            </a:pPr>
            <a:r>
              <a:t>I.  Cardiac disorders</a:t>
            </a:r>
          </a:p>
          <a:p>
            <a:pPr marL="742950" lvl="1" indent="-285750">
              <a:defRPr sz="1600"/>
            </a:pPr>
            <a:r>
              <a:t>Considerable cardiac pathology is present, especially in older patients with Down Syndrome.</a:t>
            </a:r>
          </a:p>
          <a:p>
            <a:pPr marL="742950" lvl="1" indent="-285750">
              <a:defRPr sz="1600"/>
            </a:pPr>
            <a:r>
              <a:t>Mitral Valve prolapse occurs in more than half of patients with Down Syndrome. Valvular dysfunctions in these patients often lead to congestive heart failure.</a:t>
            </a:r>
          </a:p>
          <a:p>
            <a:pPr marL="1143000" lvl="2" indent="-228600">
              <a:buChar char="○"/>
              <a:defRPr sz="1400" i="1"/>
            </a:pPr>
            <a:r>
              <a:t>Recommendations: Cardiology evaluations are recommended for this population undergoing general anesthesia</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7" name="Title 1"/>
          <p:cNvSpPr txBox="1">
            <a:spLocks noGrp="1"/>
          </p:cNvSpPr>
          <p:nvPr>
            <p:ph type="title"/>
          </p:nvPr>
        </p:nvSpPr>
        <p:spPr>
          <a:xfrm>
            <a:off x="609599" y="609600"/>
            <a:ext cx="6347713" cy="1320800"/>
          </a:xfrm>
          <a:prstGeom prst="rect">
            <a:avLst/>
          </a:prstGeom>
        </p:spPr>
        <p:txBody>
          <a:bodyPr/>
          <a:lstStyle/>
          <a:p>
            <a:r>
              <a:t>Further Medical Considerations</a:t>
            </a:r>
          </a:p>
        </p:txBody>
      </p:sp>
      <p:sp>
        <p:nvSpPr>
          <p:cNvPr id="2238" name="Content Placeholder 2"/>
          <p:cNvSpPr txBox="1">
            <a:spLocks noGrp="1"/>
          </p:cNvSpPr>
          <p:nvPr>
            <p:ph type="body" sz="half" idx="1"/>
          </p:nvPr>
        </p:nvSpPr>
        <p:spPr>
          <a:xfrm>
            <a:off x="742950" y="3681019"/>
            <a:ext cx="7886700" cy="1890893"/>
          </a:xfrm>
          <a:prstGeom prst="rect">
            <a:avLst/>
          </a:prstGeom>
        </p:spPr>
        <p:txBody>
          <a:bodyPr/>
          <a:lstStyle>
            <a:lvl1pPr marL="0" indent="0">
              <a:lnSpc>
                <a:spcPct val="90000"/>
              </a:lnSpc>
              <a:buSzTx/>
              <a:buNone/>
            </a:lvl1pPr>
            <a:lvl2pPr marL="742950" indent="-285750">
              <a:lnSpc>
                <a:spcPct val="90000"/>
              </a:lnSpc>
              <a:defRPr sz="1600"/>
            </a:lvl2pPr>
            <a:lvl3pPr marL="1143000" indent="-228600">
              <a:lnSpc>
                <a:spcPct val="90000"/>
              </a:lnSpc>
              <a:buChar char="○"/>
              <a:defRPr sz="1400" i="1"/>
            </a:lvl3pPr>
          </a:lstStyle>
          <a:p>
            <a:r>
              <a:t>III.  Sleep Apnea </a:t>
            </a:r>
          </a:p>
          <a:p>
            <a:pPr lvl="1"/>
            <a:r>
              <a:t>Sleep disordered breathing occurs in at least 50-80% of children with Down Syndrome.</a:t>
            </a:r>
          </a:p>
          <a:p>
            <a:pPr lvl="2"/>
            <a:r>
              <a:t>Recommendations: Dental professionals are in unique positions to screen and treat sleep-disordered breathing, thus they must recognize the maxillofacial and pharyngeal features of the disease and inquire about the patient’s history of snoring and daytime somnolence</a:t>
            </a:r>
          </a:p>
        </p:txBody>
      </p:sp>
      <p:sp>
        <p:nvSpPr>
          <p:cNvPr id="2239" name="Content Placeholder 2"/>
          <p:cNvSpPr txBox="1"/>
          <p:nvPr/>
        </p:nvSpPr>
        <p:spPr>
          <a:xfrm>
            <a:off x="742950" y="2125266"/>
            <a:ext cx="7886700" cy="18908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 tIns="34290" rIns="34290" bIns="34290">
            <a:normAutofit/>
          </a:bodyPr>
          <a:lstStyle>
            <a:lvl1pPr>
              <a:lnSpc>
                <a:spcPct val="90000"/>
              </a:lnSpc>
              <a:spcBef>
                <a:spcPts val="1000"/>
              </a:spcBef>
              <a:defRPr sz="2100">
                <a:latin typeface="Trebuchet MS"/>
                <a:ea typeface="Trebuchet MS"/>
                <a:cs typeface="Trebuchet MS"/>
                <a:sym typeface="Trebuchet MS"/>
              </a:defRPr>
            </a:lvl1pPr>
            <a:lvl2pPr marL="685800" indent="-228600">
              <a:lnSpc>
                <a:spcPct val="90000"/>
              </a:lnSpc>
              <a:spcBef>
                <a:spcPts val="500"/>
              </a:spcBef>
              <a:buSzPct val="100000"/>
              <a:buFont typeface="Arial"/>
              <a:buChar char="•"/>
              <a:defRPr>
                <a:latin typeface="Trebuchet MS"/>
                <a:ea typeface="Trebuchet MS"/>
                <a:cs typeface="Trebuchet MS"/>
                <a:sym typeface="Trebuchet MS"/>
              </a:defRPr>
            </a:lvl2pPr>
            <a:lvl3pPr marL="1143000" indent="-228600">
              <a:lnSpc>
                <a:spcPct val="90000"/>
              </a:lnSpc>
              <a:spcBef>
                <a:spcPts val="500"/>
              </a:spcBef>
              <a:buSzPct val="100000"/>
              <a:buFont typeface="Trebuchet MS"/>
              <a:buChar char="○"/>
              <a:defRPr sz="1500" i="1">
                <a:latin typeface="Trebuchet MS"/>
                <a:ea typeface="Trebuchet MS"/>
                <a:cs typeface="Trebuchet MS"/>
                <a:sym typeface="Trebuchet MS"/>
              </a:defRPr>
            </a:lvl3pPr>
          </a:lstStyle>
          <a:p>
            <a:r>
              <a:t>II.  Immune system</a:t>
            </a:r>
            <a:endParaRPr sz="2800"/>
          </a:p>
          <a:p>
            <a:pPr lvl="1"/>
            <a:r>
              <a:t>Patients with Down Syndrome have compromised immune systems, which lead to more frequent systemic and oral infections</a:t>
            </a:r>
            <a:endParaRPr sz="2400"/>
          </a:p>
          <a:p>
            <a:pPr lvl="2"/>
            <a:r>
              <a:t>Recommendations: Antibiotics may be used more frequently, but a conservative approach must be made when prescribing antibiotics to this population so as to avoid overuse</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1" name="Title 1"/>
          <p:cNvSpPr txBox="1">
            <a:spLocks noGrp="1"/>
          </p:cNvSpPr>
          <p:nvPr>
            <p:ph type="title"/>
          </p:nvPr>
        </p:nvSpPr>
        <p:spPr>
          <a:xfrm>
            <a:off x="609599" y="609600"/>
            <a:ext cx="6347713" cy="1320800"/>
          </a:xfrm>
          <a:prstGeom prst="rect">
            <a:avLst/>
          </a:prstGeom>
        </p:spPr>
        <p:txBody>
          <a:bodyPr/>
          <a:lstStyle/>
          <a:p>
            <a:r>
              <a:t>Further Medical Considerations</a:t>
            </a:r>
          </a:p>
        </p:txBody>
      </p:sp>
      <p:sp>
        <p:nvSpPr>
          <p:cNvPr id="2242" name="Content Placeholder 2"/>
          <p:cNvSpPr txBox="1">
            <a:spLocks noGrp="1"/>
          </p:cNvSpPr>
          <p:nvPr>
            <p:ph type="body" sz="half" idx="1"/>
          </p:nvPr>
        </p:nvSpPr>
        <p:spPr>
          <a:xfrm>
            <a:off x="742950" y="3692449"/>
            <a:ext cx="7886700" cy="1890892"/>
          </a:xfrm>
          <a:prstGeom prst="rect">
            <a:avLst/>
          </a:prstGeom>
        </p:spPr>
        <p:txBody>
          <a:bodyPr/>
          <a:lstStyle>
            <a:lvl1pPr marL="0" indent="0">
              <a:buSzTx/>
              <a:buNone/>
            </a:lvl1pPr>
            <a:lvl2pPr marL="742950" indent="-285750">
              <a:defRPr sz="1600"/>
            </a:lvl2pPr>
            <a:lvl3pPr marL="1143000" indent="-228600">
              <a:buChar char="○"/>
              <a:defRPr sz="1400" i="1"/>
            </a:lvl3pPr>
          </a:lstStyle>
          <a:p>
            <a:r>
              <a:t>V.  Seizures</a:t>
            </a:r>
          </a:p>
          <a:p>
            <a:pPr lvl="1"/>
            <a:r>
              <a:t>Infants with Down Syndrome can have seizures. These seizures are usually controllable with anticonvulsant medications.</a:t>
            </a:r>
          </a:p>
          <a:p>
            <a:pPr lvl="2"/>
            <a:r>
              <a:t>Recommendations: Advise patients to bring anticonvulsant medications to appointments</a:t>
            </a:r>
          </a:p>
        </p:txBody>
      </p:sp>
      <p:sp>
        <p:nvSpPr>
          <p:cNvPr id="2243" name="Content Placeholder 2"/>
          <p:cNvSpPr txBox="1"/>
          <p:nvPr/>
        </p:nvSpPr>
        <p:spPr>
          <a:xfrm>
            <a:off x="742950" y="2125266"/>
            <a:ext cx="7886700" cy="18908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 tIns="34290" rIns="34290" bIns="34290">
            <a:normAutofit/>
          </a:bodyPr>
          <a:lstStyle>
            <a:lvl1pPr>
              <a:lnSpc>
                <a:spcPct val="90000"/>
              </a:lnSpc>
              <a:spcBef>
                <a:spcPts val="1000"/>
              </a:spcBef>
              <a:defRPr sz="2100">
                <a:latin typeface="Trebuchet MS"/>
                <a:ea typeface="Trebuchet MS"/>
                <a:cs typeface="Trebuchet MS"/>
                <a:sym typeface="Trebuchet MS"/>
              </a:defRPr>
            </a:lvl1pPr>
            <a:lvl2pPr marL="685800" indent="-228600">
              <a:lnSpc>
                <a:spcPct val="90000"/>
              </a:lnSpc>
              <a:spcBef>
                <a:spcPts val="500"/>
              </a:spcBef>
              <a:buSzPct val="100000"/>
              <a:buFont typeface="Arial"/>
              <a:buChar char="•"/>
              <a:defRPr>
                <a:latin typeface="Trebuchet MS"/>
                <a:ea typeface="Trebuchet MS"/>
                <a:cs typeface="Trebuchet MS"/>
                <a:sym typeface="Trebuchet MS"/>
              </a:defRPr>
            </a:lvl2pPr>
            <a:lvl3pPr marL="1143000" indent="-228600">
              <a:lnSpc>
                <a:spcPct val="90000"/>
              </a:lnSpc>
              <a:spcBef>
                <a:spcPts val="500"/>
              </a:spcBef>
              <a:buSzPct val="100000"/>
              <a:buFont typeface="Trebuchet MS"/>
              <a:buChar char="○"/>
              <a:defRPr sz="1500" i="1">
                <a:latin typeface="Trebuchet MS"/>
                <a:ea typeface="Trebuchet MS"/>
                <a:cs typeface="Trebuchet MS"/>
                <a:sym typeface="Trebuchet MS"/>
              </a:defRPr>
            </a:lvl3pPr>
          </a:lstStyle>
          <a:p>
            <a:r>
              <a:t>IV.  Intellectual disability</a:t>
            </a:r>
            <a:endParaRPr sz="2800"/>
          </a:p>
          <a:p>
            <a:pPr lvl="1"/>
            <a:r>
              <a:t>Patients may have mild to moderate intellectual disability, limiting their abilities to communicate, adapt, and learn. Language development may be impaired or delayed.</a:t>
            </a:r>
            <a:endParaRPr sz="2400"/>
          </a:p>
          <a:p>
            <a:pPr lvl="2"/>
            <a:r>
              <a:t>Recommendations: Listen well, show patient whether you understand. Use simple instructions and repeat them often</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5" name="Title 1"/>
          <p:cNvSpPr txBox="1">
            <a:spLocks noGrp="1"/>
          </p:cNvSpPr>
          <p:nvPr>
            <p:ph type="title"/>
          </p:nvPr>
        </p:nvSpPr>
        <p:spPr>
          <a:xfrm>
            <a:off x="609599" y="609600"/>
            <a:ext cx="6347713" cy="1320800"/>
          </a:xfrm>
          <a:prstGeom prst="rect">
            <a:avLst/>
          </a:prstGeom>
        </p:spPr>
        <p:txBody>
          <a:bodyPr/>
          <a:lstStyle/>
          <a:p>
            <a:r>
              <a:t>Further Medical Considerations</a:t>
            </a:r>
          </a:p>
        </p:txBody>
      </p:sp>
      <p:sp>
        <p:nvSpPr>
          <p:cNvPr id="2246" name="Content Placeholder 2"/>
          <p:cNvSpPr txBox="1">
            <a:spLocks noGrp="1"/>
          </p:cNvSpPr>
          <p:nvPr>
            <p:ph type="body" sz="quarter" idx="1"/>
          </p:nvPr>
        </p:nvSpPr>
        <p:spPr>
          <a:xfrm>
            <a:off x="742950" y="3263824"/>
            <a:ext cx="7886700" cy="948132"/>
          </a:xfrm>
          <a:prstGeom prst="rect">
            <a:avLst/>
          </a:prstGeom>
        </p:spPr>
        <p:txBody>
          <a:bodyPr/>
          <a:lstStyle>
            <a:lvl1pPr marL="0" indent="0">
              <a:lnSpc>
                <a:spcPct val="90000"/>
              </a:lnSpc>
              <a:buSzTx/>
              <a:buNone/>
            </a:lvl1pPr>
            <a:lvl2pPr marL="742950" indent="-285750">
              <a:lnSpc>
                <a:spcPct val="90000"/>
              </a:lnSpc>
              <a:defRPr sz="1600"/>
            </a:lvl2pPr>
          </a:lstStyle>
          <a:p>
            <a:r>
              <a:t>VII.  Hearing loss and deafness</a:t>
            </a:r>
          </a:p>
          <a:p>
            <a:pPr lvl="1"/>
            <a:r>
              <a:t>Also common in this population and can negatively impact communication skills</a:t>
            </a:r>
          </a:p>
        </p:txBody>
      </p:sp>
      <p:sp>
        <p:nvSpPr>
          <p:cNvPr id="2247" name="Content Placeholder 2"/>
          <p:cNvSpPr txBox="1"/>
          <p:nvPr/>
        </p:nvSpPr>
        <p:spPr>
          <a:xfrm>
            <a:off x="742950" y="2125265"/>
            <a:ext cx="7886700" cy="11837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 tIns="34290" rIns="34290" bIns="34290">
            <a:normAutofit/>
          </a:bodyPr>
          <a:lstStyle>
            <a:lvl1pPr>
              <a:lnSpc>
                <a:spcPct val="90000"/>
              </a:lnSpc>
              <a:spcBef>
                <a:spcPts val="1000"/>
              </a:spcBef>
              <a:defRPr sz="2100">
                <a:latin typeface="Trebuchet MS"/>
                <a:ea typeface="Trebuchet MS"/>
                <a:cs typeface="Trebuchet MS"/>
                <a:sym typeface="Trebuchet MS"/>
              </a:defRPr>
            </a:lvl1pPr>
            <a:lvl2pPr marL="685800" indent="-228600">
              <a:lnSpc>
                <a:spcPct val="90000"/>
              </a:lnSpc>
              <a:spcBef>
                <a:spcPts val="500"/>
              </a:spcBef>
              <a:buSzPct val="100000"/>
              <a:buFont typeface="Arial"/>
              <a:buChar char="•"/>
              <a:defRPr>
                <a:latin typeface="Trebuchet MS"/>
                <a:ea typeface="Trebuchet MS"/>
                <a:cs typeface="Trebuchet MS"/>
                <a:sym typeface="Trebuchet MS"/>
              </a:defRPr>
            </a:lvl2pPr>
          </a:lstStyle>
          <a:p>
            <a:r>
              <a:t>VI.  Hypotonia</a:t>
            </a:r>
          </a:p>
          <a:p>
            <a:pPr lvl="1"/>
            <a:r>
              <a:t>Various areas of the body are affected by hypotonia, including large skeletal muscles as well as the mouth. Open bites can form and problems chewing, swallowing, and speaking can also result.</a:t>
            </a:r>
          </a:p>
        </p:txBody>
      </p:sp>
      <p:sp>
        <p:nvSpPr>
          <p:cNvPr id="2248" name="Content Placeholder 2"/>
          <p:cNvSpPr txBox="1"/>
          <p:nvPr/>
        </p:nvSpPr>
        <p:spPr>
          <a:xfrm>
            <a:off x="748665" y="4115358"/>
            <a:ext cx="7886701" cy="9481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 tIns="34290" rIns="34290" bIns="34290">
            <a:normAutofit/>
          </a:bodyPr>
          <a:lstStyle>
            <a:lvl1pPr>
              <a:lnSpc>
                <a:spcPct val="90000"/>
              </a:lnSpc>
              <a:spcBef>
                <a:spcPts val="1000"/>
              </a:spcBef>
              <a:defRPr sz="2100">
                <a:latin typeface="Trebuchet MS"/>
                <a:ea typeface="Trebuchet MS"/>
                <a:cs typeface="Trebuchet MS"/>
                <a:sym typeface="Trebuchet MS"/>
              </a:defRPr>
            </a:lvl1pPr>
            <a:lvl2pPr marL="685800" indent="-228600">
              <a:lnSpc>
                <a:spcPct val="90000"/>
              </a:lnSpc>
              <a:spcBef>
                <a:spcPts val="500"/>
              </a:spcBef>
              <a:buSzPct val="100000"/>
              <a:buFont typeface="Arial"/>
              <a:buChar char="•"/>
              <a:defRPr>
                <a:latin typeface="Trebuchet MS"/>
                <a:ea typeface="Trebuchet MS"/>
                <a:cs typeface="Trebuchet MS"/>
                <a:sym typeface="Trebuchet MS"/>
              </a:defRPr>
            </a:lvl2pPr>
          </a:lstStyle>
          <a:p>
            <a:r>
              <a:t>VIII.  Visual impairments</a:t>
            </a:r>
            <a:endParaRPr sz="2800"/>
          </a:p>
          <a:p>
            <a:pPr lvl="1"/>
            <a:r>
              <a:t>Strabismus, glaucoma, and cataracts can affect those with Down Syndrome.</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0" name="Content Placeholder 2"/>
          <p:cNvSpPr txBox="1">
            <a:spLocks noGrp="1"/>
          </p:cNvSpPr>
          <p:nvPr>
            <p:ph type="body" sz="quarter" idx="1"/>
          </p:nvPr>
        </p:nvSpPr>
        <p:spPr>
          <a:xfrm>
            <a:off x="628650" y="4059554"/>
            <a:ext cx="7886700" cy="1040132"/>
          </a:xfrm>
          <a:prstGeom prst="rect">
            <a:avLst/>
          </a:prstGeom>
        </p:spPr>
        <p:txBody>
          <a:bodyPr/>
          <a:lstStyle>
            <a:lvl1pPr marL="0" indent="0">
              <a:buSzTx/>
              <a:buNone/>
            </a:lvl1pPr>
            <a:lvl2pPr marL="742950" indent="-285750">
              <a:defRPr sz="1600"/>
            </a:lvl2pPr>
          </a:lstStyle>
          <a:p>
            <a:r>
              <a:t>III.  Abuse</a:t>
            </a:r>
          </a:p>
          <a:p>
            <a:pPr lvl="1"/>
            <a:r>
              <a:t>Physical and sexual abuse happens in this population. Signs of abuse, including oral signs, should be recognized, reported, and noted.</a:t>
            </a:r>
          </a:p>
        </p:txBody>
      </p:sp>
      <p:sp>
        <p:nvSpPr>
          <p:cNvPr id="2251" name="Content Placeholder 2"/>
          <p:cNvSpPr txBox="1"/>
          <p:nvPr/>
        </p:nvSpPr>
        <p:spPr>
          <a:xfrm>
            <a:off x="628650" y="1198166"/>
            <a:ext cx="7886700" cy="26581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 tIns="34290" rIns="34290" bIns="34290">
            <a:normAutofit/>
          </a:bodyPr>
          <a:lstStyle>
            <a:lvl1pPr>
              <a:lnSpc>
                <a:spcPct val="72000"/>
              </a:lnSpc>
              <a:spcBef>
                <a:spcPts val="1000"/>
              </a:spcBef>
              <a:defRPr sz="1900">
                <a:latin typeface="Trebuchet MS"/>
                <a:ea typeface="Trebuchet MS"/>
                <a:cs typeface="Trebuchet MS"/>
                <a:sym typeface="Trebuchet MS"/>
              </a:defRPr>
            </a:lvl1pPr>
            <a:lvl2pPr marL="685800" indent="-228600">
              <a:lnSpc>
                <a:spcPct val="72000"/>
              </a:lnSpc>
              <a:spcBef>
                <a:spcPts val="500"/>
              </a:spcBef>
              <a:buSzPct val="100000"/>
              <a:buFont typeface="Arial"/>
              <a:buChar char="•"/>
              <a:defRPr sz="1600">
                <a:latin typeface="Trebuchet MS"/>
                <a:ea typeface="Trebuchet MS"/>
                <a:cs typeface="Trebuchet MS"/>
                <a:sym typeface="Trebuchet MS"/>
              </a:defRPr>
            </a:lvl2pPr>
            <a:lvl3pPr marL="1143000" indent="-228600">
              <a:lnSpc>
                <a:spcPct val="72000"/>
              </a:lnSpc>
              <a:spcBef>
                <a:spcPts val="500"/>
              </a:spcBef>
              <a:buSzPct val="100000"/>
              <a:buFont typeface="Trebuchet MS"/>
              <a:buChar char="○"/>
              <a:defRPr sz="1300" i="1">
                <a:latin typeface="Trebuchet MS"/>
                <a:ea typeface="Trebuchet MS"/>
                <a:cs typeface="Trebuchet MS"/>
                <a:sym typeface="Trebuchet MS"/>
              </a:defRPr>
            </a:lvl3pPr>
          </a:lstStyle>
          <a:p>
            <a:r>
              <a:t>II.  Anesthesia</a:t>
            </a:r>
            <a:endParaRPr sz="2500"/>
          </a:p>
          <a:p>
            <a:pPr lvl="1"/>
            <a:r>
              <a:t>Behavior, communication, airway obstruction, sleep apnea,bradycardia, gastroesophageal reflux, atanto axial instability, and airway size all affect anesthesia safety. Intubation may be complicated by macroglossia, a small oral opening, a high arched palate, and Angle’s Class III occlusion in Down Syndrome patients. It is important to do an in-depth review of developmental and medical issues, allergies , medications, medical and surgical history, and preoperative physical evaluation of patients with Down Syndrome before anesthesia is performed.</a:t>
            </a:r>
            <a:endParaRPr sz="2200"/>
          </a:p>
          <a:p>
            <a:pPr lvl="2"/>
            <a:r>
              <a:t>Recommendations: Complex and lengthy procedures, or treatment on a patient with poor behavior, may need to be carried out under general anesthesia in the hospital setting. In office sedation generally has too many associated risks.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6" name="Google Shape;198;p6"/>
          <p:cNvSpPr txBox="1">
            <a:spLocks noGrp="1"/>
          </p:cNvSpPr>
          <p:nvPr>
            <p:ph type="title"/>
          </p:nvPr>
        </p:nvSpPr>
        <p:spPr>
          <a:xfrm>
            <a:off x="2471735" y="1177288"/>
            <a:ext cx="4221674" cy="1106426"/>
          </a:xfrm>
          <a:prstGeom prst="rect">
            <a:avLst/>
          </a:prstGeom>
        </p:spPr>
        <p:txBody>
          <a:bodyPr/>
          <a:lstStyle>
            <a:lvl1pPr algn="ctr"/>
          </a:lstStyle>
          <a:p>
            <a:r>
              <a:t>STIGMA</a:t>
            </a:r>
          </a:p>
        </p:txBody>
      </p:sp>
      <p:sp>
        <p:nvSpPr>
          <p:cNvPr id="2117" name="Google Shape;199;p6"/>
          <p:cNvSpPr txBox="1">
            <a:spLocks noGrp="1"/>
          </p:cNvSpPr>
          <p:nvPr>
            <p:ph type="body" sz="half" idx="1"/>
          </p:nvPr>
        </p:nvSpPr>
        <p:spPr>
          <a:xfrm>
            <a:off x="2112263" y="2183128"/>
            <a:ext cx="6629401" cy="3414521"/>
          </a:xfrm>
          <a:prstGeom prst="rect">
            <a:avLst/>
          </a:prstGeom>
        </p:spPr>
        <p:txBody>
          <a:bodyPr/>
          <a:lstStyle/>
          <a:p>
            <a:pPr marL="0" indent="0" defTabSz="758951">
              <a:spcBef>
                <a:spcPts val="0"/>
              </a:spcBef>
              <a:buSzTx/>
              <a:buNone/>
              <a:defRPr sz="2300"/>
            </a:pPr>
            <a:r>
              <a:t>Described by Goffman as “spoiled identify” stigma impacts on health care by having providers </a:t>
            </a:r>
            <a:r>
              <a:rPr b="1"/>
              <a:t>not see </a:t>
            </a:r>
            <a:r>
              <a:t>this population as benefiting from preventive protocols, receiving adequate pain medication, surveillance for “</a:t>
            </a:r>
            <a:r>
              <a:rPr b="1"/>
              <a:t>risk factors</a:t>
            </a:r>
            <a:r>
              <a:t>” </a:t>
            </a:r>
          </a:p>
          <a:p>
            <a:pPr marL="0" indent="0" defTabSz="758951">
              <a:spcBef>
                <a:spcPts val="800"/>
              </a:spcBef>
              <a:buSzTx/>
              <a:buNone/>
              <a:defRPr sz="2300"/>
            </a:pPr>
            <a:r>
              <a:t>associated by many health care professionals as a </a:t>
            </a:r>
            <a:r>
              <a:rPr b="1"/>
              <a:t>low reward population</a:t>
            </a:r>
            <a:r>
              <a:t>, limited respect afforded to those clinicians with an allegiance to this population.</a:t>
            </a:r>
          </a:p>
        </p:txBody>
      </p:sp>
      <p:pic>
        <p:nvPicPr>
          <p:cNvPr id="2118" name="Google Shape;200;p6" descr="Google Shape;200;p6"/>
          <p:cNvPicPr>
            <a:picLocks noChangeAspect="1"/>
          </p:cNvPicPr>
          <p:nvPr/>
        </p:nvPicPr>
        <p:blipFill>
          <a:blip r:embed="rId2"/>
          <a:stretch>
            <a:fillRect/>
          </a:stretch>
        </p:blipFill>
        <p:spPr>
          <a:xfrm>
            <a:off x="189547" y="2183127"/>
            <a:ext cx="1519051" cy="2025401"/>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 name="Title 1"/>
          <p:cNvSpPr txBox="1">
            <a:spLocks noGrp="1"/>
          </p:cNvSpPr>
          <p:nvPr>
            <p:ph type="title"/>
          </p:nvPr>
        </p:nvSpPr>
        <p:spPr>
          <a:xfrm>
            <a:off x="457200" y="609600"/>
            <a:ext cx="8229600" cy="1219200"/>
          </a:xfrm>
          <a:prstGeom prst="rect">
            <a:avLst/>
          </a:prstGeom>
        </p:spPr>
        <p:txBody>
          <a:bodyPr/>
          <a:lstStyle>
            <a:lvl1pPr algn="ctr"/>
          </a:lstStyle>
          <a:p>
            <a:r>
              <a:t>Down Syndrome and Sleep-Disordered Breathing</a:t>
            </a:r>
          </a:p>
        </p:txBody>
      </p:sp>
      <p:sp>
        <p:nvSpPr>
          <p:cNvPr id="2254" name="Content Placeholder 2"/>
          <p:cNvSpPr txBox="1">
            <a:spLocks noGrp="1"/>
          </p:cNvSpPr>
          <p:nvPr>
            <p:ph type="body" idx="1"/>
          </p:nvPr>
        </p:nvSpPr>
        <p:spPr>
          <a:xfrm>
            <a:off x="685800" y="1981200"/>
            <a:ext cx="7772400" cy="4648200"/>
          </a:xfrm>
          <a:prstGeom prst="rect">
            <a:avLst/>
          </a:prstGeom>
        </p:spPr>
        <p:txBody>
          <a:bodyPr/>
          <a:lstStyle/>
          <a:p>
            <a:pPr marL="0" indent="0">
              <a:buSzTx/>
              <a:buNone/>
            </a:pPr>
            <a:r>
              <a:t>Sleep-disordered breathing occurs in at least 50-80% of children with Down Syndrome.</a:t>
            </a:r>
          </a:p>
          <a:p>
            <a:pPr marL="0" indent="0">
              <a:buSzTx/>
              <a:buNone/>
            </a:pPr>
            <a:r>
              <a:t>Episodic obstruction of the upper airway during sleep, resulting in hypoxemia and frequent arousals, it is associated with symptoms such as snoring and daytime hypersomnolence.  </a:t>
            </a:r>
          </a:p>
          <a:p>
            <a:pPr marL="0" indent="0">
              <a:buSzTx/>
              <a:buNone/>
            </a:pPr>
            <a:r>
              <a:t>Gold standard for treatment is CPAP (Continuous Positive Airway Pressure) breathing.  </a:t>
            </a:r>
          </a:p>
          <a:p>
            <a:pPr marL="0" indent="0">
              <a:buSzTx/>
              <a:buNone/>
            </a:pPr>
            <a:r>
              <a:t>Importance of diagnostic testing and physician collaboration.</a:t>
            </a:r>
          </a:p>
          <a:p>
            <a:pPr marL="0" indent="0" algn="ctr">
              <a:buSzTx/>
              <a:buNone/>
              <a:defRPr sz="1900" i="1"/>
            </a:pPr>
            <a:r>
              <a:t>Waldman, H.B., Hasan, F.M., Perlman, S.P.</a:t>
            </a:r>
          </a:p>
          <a:p>
            <a:pPr marL="0" indent="0" algn="ctr">
              <a:buSzTx/>
              <a:buNone/>
              <a:defRPr sz="1900" i="1"/>
            </a:pPr>
            <a:r>
              <a:t>Down Syndrome and Sleep-Disordered Breathing  the Dentist’s Role</a:t>
            </a:r>
          </a:p>
          <a:p>
            <a:pPr marL="0" indent="0" algn="ctr">
              <a:buSzTx/>
              <a:buNone/>
              <a:defRPr sz="1900" i="1"/>
            </a:pPr>
            <a:r>
              <a:t>JADA. V. 140, March 2009</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0" name="Google Shape;205;p7"/>
          <p:cNvSpPr txBox="1">
            <a:spLocks noGrp="1"/>
          </p:cNvSpPr>
          <p:nvPr>
            <p:ph type="title"/>
          </p:nvPr>
        </p:nvSpPr>
        <p:spPr>
          <a:xfrm>
            <a:off x="2404871" y="1924491"/>
            <a:ext cx="6457954" cy="969773"/>
          </a:xfrm>
          <a:prstGeom prst="rect">
            <a:avLst/>
          </a:prstGeom>
        </p:spPr>
        <p:txBody>
          <a:bodyPr/>
          <a:lstStyle>
            <a:lvl1pPr algn="ctr"/>
          </a:lstStyle>
          <a:p>
            <a:r>
              <a:t>COMMUNICATION</a:t>
            </a:r>
          </a:p>
        </p:txBody>
      </p:sp>
      <p:sp>
        <p:nvSpPr>
          <p:cNvPr id="2121" name="Google Shape;206;p7"/>
          <p:cNvSpPr txBox="1">
            <a:spLocks noGrp="1"/>
          </p:cNvSpPr>
          <p:nvPr>
            <p:ph type="body" sz="half" idx="1"/>
          </p:nvPr>
        </p:nvSpPr>
        <p:spPr>
          <a:xfrm>
            <a:off x="2123693" y="3096953"/>
            <a:ext cx="7020308" cy="3018097"/>
          </a:xfrm>
          <a:prstGeom prst="rect">
            <a:avLst/>
          </a:prstGeom>
        </p:spPr>
        <p:txBody>
          <a:bodyPr/>
          <a:lstStyle/>
          <a:p>
            <a:pPr marL="0" indent="0" defTabSz="813816">
              <a:spcBef>
                <a:spcPts val="0"/>
              </a:spcBef>
              <a:buSzTx/>
              <a:buNone/>
              <a:defRPr sz="2100"/>
            </a:pPr>
            <a:r>
              <a:t>Difficult for clinicians to understand patients with limited expressive communication, limited time by physicians and dentists increases the frustration and they do not take thorough histories leading to premature, ill thought thru treatment plans.  </a:t>
            </a:r>
          </a:p>
          <a:p>
            <a:pPr marL="0" indent="0" algn="ctr" defTabSz="813816">
              <a:spcBef>
                <a:spcPts val="800"/>
              </a:spcBef>
              <a:buSzTx/>
              <a:buNone/>
              <a:defRPr sz="2100"/>
            </a:pPr>
            <a:endParaRPr/>
          </a:p>
          <a:p>
            <a:pPr marL="0" indent="0" defTabSz="813816">
              <a:spcBef>
                <a:spcPts val="800"/>
              </a:spcBef>
              <a:buSzTx/>
              <a:buNone/>
              <a:defRPr sz="2100"/>
            </a:pPr>
            <a:r>
              <a:t>Difficult for clinicians to know who is “in charge” (who has the legal authority to represent the patient).</a:t>
            </a:r>
          </a:p>
        </p:txBody>
      </p:sp>
      <p:pic>
        <p:nvPicPr>
          <p:cNvPr id="2122" name="Google Shape;207;p7" descr="Google Shape;207;p7"/>
          <p:cNvPicPr>
            <a:picLocks noChangeAspect="1"/>
          </p:cNvPicPr>
          <p:nvPr/>
        </p:nvPicPr>
        <p:blipFill>
          <a:blip r:embed="rId2"/>
          <a:stretch>
            <a:fillRect/>
          </a:stretch>
        </p:blipFill>
        <p:spPr>
          <a:xfrm>
            <a:off x="152400" y="954888"/>
            <a:ext cx="2909062" cy="1939377"/>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4" name="Google Shape;212;p8"/>
          <p:cNvSpPr txBox="1">
            <a:spLocks noGrp="1"/>
          </p:cNvSpPr>
          <p:nvPr>
            <p:ph type="title"/>
          </p:nvPr>
        </p:nvSpPr>
        <p:spPr>
          <a:xfrm>
            <a:off x="1519617" y="1779816"/>
            <a:ext cx="6289361" cy="593019"/>
          </a:xfrm>
          <a:prstGeom prst="rect">
            <a:avLst/>
          </a:prstGeom>
        </p:spPr>
        <p:txBody>
          <a:bodyPr/>
          <a:lstStyle>
            <a:lvl1pPr algn="ctr" defTabSz="667512">
              <a:defRPr sz="2600"/>
            </a:lvl1pPr>
          </a:lstStyle>
          <a:p>
            <a:r>
              <a:t>DIRECT SUPPORT PROFESSIONALS (DSP)</a:t>
            </a:r>
          </a:p>
        </p:txBody>
      </p:sp>
      <p:sp>
        <p:nvSpPr>
          <p:cNvPr id="2125" name="Google Shape;213;p8"/>
          <p:cNvSpPr txBox="1">
            <a:spLocks noGrp="1"/>
          </p:cNvSpPr>
          <p:nvPr>
            <p:ph type="body" sz="half" idx="1"/>
          </p:nvPr>
        </p:nvSpPr>
        <p:spPr>
          <a:xfrm>
            <a:off x="1643060" y="2730754"/>
            <a:ext cx="6165917" cy="2871218"/>
          </a:xfrm>
          <a:prstGeom prst="rect">
            <a:avLst/>
          </a:prstGeom>
        </p:spPr>
        <p:txBody>
          <a:bodyPr/>
          <a:lstStyle/>
          <a:p>
            <a:pPr marL="0" indent="0" defTabSz="694944">
              <a:spcBef>
                <a:spcPts val="0"/>
              </a:spcBef>
              <a:buSzTx/>
              <a:buNone/>
              <a:defRPr sz="2100"/>
            </a:pPr>
            <a:r>
              <a:t>DSPs or front line staff: </a:t>
            </a:r>
          </a:p>
          <a:p>
            <a:pPr marL="0" indent="0" defTabSz="694944">
              <a:spcBef>
                <a:spcPts val="700"/>
              </a:spcBef>
              <a:buSzTx/>
              <a:buNone/>
              <a:defRPr sz="2100"/>
            </a:pPr>
            <a:r>
              <a:t>At best the DSP’s are dedicated, committed supporters-unfortunately (based on statistics) there is a </a:t>
            </a:r>
            <a:r>
              <a:rPr b="1"/>
              <a:t>high turnover (70%+) </a:t>
            </a:r>
            <a:r>
              <a:t>which contributes to lack of continuity of care, indifference, low health literacy, limited experience, limited “person specific” care skills, no career ladder, low pay and limited societal appreciation of their role.</a:t>
            </a:r>
          </a:p>
        </p:txBody>
      </p:sp>
      <p:pic>
        <p:nvPicPr>
          <p:cNvPr id="2126" name="Google Shape;214;p8" descr="Google Shape;214;p8"/>
          <p:cNvPicPr>
            <a:picLocks noChangeAspect="1"/>
          </p:cNvPicPr>
          <p:nvPr/>
        </p:nvPicPr>
        <p:blipFill>
          <a:blip r:embed="rId2"/>
          <a:stretch>
            <a:fillRect/>
          </a:stretch>
        </p:blipFill>
        <p:spPr>
          <a:xfrm>
            <a:off x="7316785" y="4687887"/>
            <a:ext cx="2257428" cy="1114428"/>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8" name="Google Shape;219;p9"/>
          <p:cNvSpPr txBox="1">
            <a:spLocks noGrp="1"/>
          </p:cNvSpPr>
          <p:nvPr>
            <p:ph type="title"/>
          </p:nvPr>
        </p:nvSpPr>
        <p:spPr>
          <a:xfrm>
            <a:off x="1796667" y="1259077"/>
            <a:ext cx="6457954" cy="969773"/>
          </a:xfrm>
          <a:prstGeom prst="rect">
            <a:avLst/>
          </a:prstGeom>
        </p:spPr>
        <p:txBody>
          <a:bodyPr/>
          <a:lstStyle>
            <a:lvl1pPr algn="ctr"/>
          </a:lstStyle>
          <a:p>
            <a:r>
              <a:t>FOLLOW UP</a:t>
            </a:r>
          </a:p>
        </p:txBody>
      </p:sp>
      <p:sp>
        <p:nvSpPr>
          <p:cNvPr id="2129" name="Google Shape;220;p9"/>
          <p:cNvSpPr txBox="1">
            <a:spLocks noGrp="1"/>
          </p:cNvSpPr>
          <p:nvPr>
            <p:ph type="body" sz="half" idx="1"/>
          </p:nvPr>
        </p:nvSpPr>
        <p:spPr>
          <a:xfrm>
            <a:off x="1981198" y="2254249"/>
            <a:ext cx="6901692" cy="3529587"/>
          </a:xfrm>
          <a:prstGeom prst="rect">
            <a:avLst/>
          </a:prstGeom>
        </p:spPr>
        <p:txBody>
          <a:bodyPr/>
          <a:lstStyle/>
          <a:p>
            <a:pPr marL="0" indent="0" defTabSz="722376">
              <a:lnSpc>
                <a:spcPct val="81000"/>
              </a:lnSpc>
              <a:spcBef>
                <a:spcPts val="0"/>
              </a:spcBef>
              <a:buSzTx/>
              <a:buNone/>
              <a:defRPr sz="2000"/>
            </a:pPr>
            <a:r>
              <a:t>Follow up (return to clinic or specialty referrals) is </a:t>
            </a:r>
            <a:r>
              <a:rPr b="1"/>
              <a:t>often derailed </a:t>
            </a:r>
            <a:r>
              <a:t>by staff changes, inability to transport to office because of strict staff-client ratios (and inability to free up a staff person to escort patients to office). </a:t>
            </a:r>
            <a:endParaRPr sz="1500"/>
          </a:p>
          <a:p>
            <a:pPr marL="0" indent="0" defTabSz="722376">
              <a:lnSpc>
                <a:spcPct val="81000"/>
              </a:lnSpc>
              <a:spcBef>
                <a:spcPts val="700"/>
              </a:spcBef>
              <a:buSzTx/>
              <a:buNone/>
              <a:defRPr sz="2000"/>
            </a:pPr>
            <a:r>
              <a:t>Lack of </a:t>
            </a:r>
            <a:r>
              <a:rPr b="1"/>
              <a:t>proper record keeping </a:t>
            </a:r>
            <a:r>
              <a:t>(bowel movement logs, seizure logs, temperature logs, behavioral records, medication compliance) negates value of follow up.  </a:t>
            </a:r>
            <a:endParaRPr sz="1500"/>
          </a:p>
          <a:p>
            <a:pPr marL="0" indent="0" defTabSz="722376">
              <a:lnSpc>
                <a:spcPct val="81000"/>
              </a:lnSpc>
              <a:spcBef>
                <a:spcPts val="700"/>
              </a:spcBef>
              <a:buSzTx/>
              <a:buNone/>
              <a:defRPr sz="2000"/>
            </a:pPr>
            <a:r>
              <a:t>Often staff </a:t>
            </a:r>
            <a:r>
              <a:rPr b="1"/>
              <a:t>do not comply </a:t>
            </a:r>
            <a:r>
              <a:t>with instructions (no food after midnight, bring all current medications, food lists) thus negating the yield of the appointment.</a:t>
            </a:r>
          </a:p>
        </p:txBody>
      </p:sp>
      <p:pic>
        <p:nvPicPr>
          <p:cNvPr id="2130" name="Google Shape;221;p9" descr="Google Shape;221;p9"/>
          <p:cNvPicPr>
            <a:picLocks noChangeAspect="1"/>
          </p:cNvPicPr>
          <p:nvPr/>
        </p:nvPicPr>
        <p:blipFill>
          <a:blip r:embed="rId2"/>
          <a:stretch>
            <a:fillRect/>
          </a:stretch>
        </p:blipFill>
        <p:spPr>
          <a:xfrm>
            <a:off x="-32132" y="829563"/>
            <a:ext cx="1828801" cy="1828802"/>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2" name="Google Shape;226;p10"/>
          <p:cNvSpPr txBox="1">
            <a:spLocks noGrp="1"/>
          </p:cNvSpPr>
          <p:nvPr>
            <p:ph type="title"/>
          </p:nvPr>
        </p:nvSpPr>
        <p:spPr>
          <a:xfrm>
            <a:off x="2196276" y="1717549"/>
            <a:ext cx="6444804" cy="593021"/>
          </a:xfrm>
          <a:prstGeom prst="rect">
            <a:avLst/>
          </a:prstGeom>
        </p:spPr>
        <p:txBody>
          <a:bodyPr/>
          <a:lstStyle>
            <a:lvl1pPr algn="ctr" defTabSz="758951">
              <a:defRPr sz="2900"/>
            </a:lvl1pPr>
          </a:lstStyle>
          <a:p>
            <a:r>
              <a:t>COMMUNITY CONTINUITY OF CARE</a:t>
            </a:r>
          </a:p>
        </p:txBody>
      </p:sp>
      <p:sp>
        <p:nvSpPr>
          <p:cNvPr id="2133" name="Google Shape;227;p10"/>
          <p:cNvSpPr txBox="1">
            <a:spLocks noGrp="1"/>
          </p:cNvSpPr>
          <p:nvPr>
            <p:ph type="body" sz="half" idx="1"/>
          </p:nvPr>
        </p:nvSpPr>
        <p:spPr>
          <a:xfrm>
            <a:off x="2427159" y="2484302"/>
            <a:ext cx="5983037" cy="3228415"/>
          </a:xfrm>
          <a:prstGeom prst="rect">
            <a:avLst/>
          </a:prstGeom>
        </p:spPr>
        <p:txBody>
          <a:bodyPr/>
          <a:lstStyle/>
          <a:p>
            <a:pPr marL="0" indent="0" defTabSz="722376">
              <a:spcBef>
                <a:spcPts val="0"/>
              </a:spcBef>
              <a:buSzTx/>
              <a:buNone/>
              <a:defRPr b="1"/>
            </a:pPr>
            <a:r>
              <a:t>Reimbursement </a:t>
            </a:r>
            <a:r>
              <a:rPr b="0"/>
              <a:t>changes effect the scheduling, frequency and intervals of needed therapies (OT, SLP, PT, sensory support, behavioral interventions).</a:t>
            </a:r>
          </a:p>
          <a:p>
            <a:pPr marL="0" indent="0" defTabSz="722376">
              <a:spcBef>
                <a:spcPts val="700"/>
              </a:spcBef>
              <a:buSzTx/>
              <a:buNone/>
              <a:defRPr b="1"/>
            </a:pPr>
            <a:r>
              <a:t>Staff changes</a:t>
            </a:r>
            <a:r>
              <a:rPr b="0"/>
              <a:t>, regulatory mandates, lack of care transition plans.</a:t>
            </a:r>
          </a:p>
          <a:p>
            <a:pPr marL="0" indent="0" defTabSz="722376">
              <a:spcBef>
                <a:spcPts val="700"/>
              </a:spcBef>
              <a:buSzTx/>
              <a:buNone/>
              <a:defRPr b="1"/>
            </a:pPr>
            <a:r>
              <a:t>Lack of transition </a:t>
            </a:r>
            <a:r>
              <a:rPr b="0"/>
              <a:t>from pediatric to adult world</a:t>
            </a:r>
          </a:p>
          <a:p>
            <a:pPr marL="0" indent="0" defTabSz="722376">
              <a:spcBef>
                <a:spcPts val="700"/>
              </a:spcBef>
              <a:buSzTx/>
              <a:buNone/>
              <a:defRPr b="1"/>
            </a:pPr>
            <a:r>
              <a:t>Transition</a:t>
            </a:r>
            <a:r>
              <a:rPr b="0"/>
              <a:t> from family to group home</a:t>
            </a:r>
          </a:p>
        </p:txBody>
      </p:sp>
      <p:pic>
        <p:nvPicPr>
          <p:cNvPr id="2134" name="Google Shape;228;p10" descr="Google Shape;228;p10"/>
          <p:cNvPicPr>
            <a:picLocks noChangeAspect="1"/>
          </p:cNvPicPr>
          <p:nvPr/>
        </p:nvPicPr>
        <p:blipFill>
          <a:blip r:embed="rId2"/>
          <a:stretch>
            <a:fillRect/>
          </a:stretch>
        </p:blipFill>
        <p:spPr>
          <a:xfrm>
            <a:off x="141287" y="1831935"/>
            <a:ext cx="2075359" cy="1374818"/>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6" name="Google Shape;233;p11"/>
          <p:cNvSpPr txBox="1">
            <a:spLocks noGrp="1"/>
          </p:cNvSpPr>
          <p:nvPr>
            <p:ph type="title"/>
          </p:nvPr>
        </p:nvSpPr>
        <p:spPr>
          <a:xfrm>
            <a:off x="2471735" y="1392745"/>
            <a:ext cx="5446969" cy="742953"/>
          </a:xfrm>
          <a:prstGeom prst="rect">
            <a:avLst/>
          </a:prstGeom>
        </p:spPr>
        <p:txBody>
          <a:bodyPr/>
          <a:lstStyle>
            <a:lvl1pPr algn="ctr" defTabSz="713230">
              <a:defRPr sz="3100"/>
            </a:lvl1pPr>
          </a:lstStyle>
          <a:p>
            <a:r>
              <a:t>SOCIAL ROLE VALORIZATION</a:t>
            </a:r>
          </a:p>
        </p:txBody>
      </p:sp>
      <p:sp>
        <p:nvSpPr>
          <p:cNvPr id="2137" name="Google Shape;234;p11"/>
          <p:cNvSpPr txBox="1">
            <a:spLocks noGrp="1"/>
          </p:cNvSpPr>
          <p:nvPr>
            <p:ph type="body" sz="half" idx="1"/>
          </p:nvPr>
        </p:nvSpPr>
        <p:spPr>
          <a:xfrm>
            <a:off x="2148838" y="2135694"/>
            <a:ext cx="5980180" cy="3476438"/>
          </a:xfrm>
          <a:prstGeom prst="rect">
            <a:avLst/>
          </a:prstGeom>
        </p:spPr>
        <p:txBody>
          <a:bodyPr/>
          <a:lstStyle/>
          <a:p>
            <a:pPr marL="0" indent="0" defTabSz="758951">
              <a:spcBef>
                <a:spcPts val="0"/>
              </a:spcBef>
              <a:buSzTx/>
              <a:buNone/>
              <a:defRPr sz="2300"/>
            </a:pPr>
            <a:r>
              <a:t>Coined by Wolf Wolfensberger; described the </a:t>
            </a:r>
            <a:r>
              <a:rPr b="1"/>
              <a:t>low view that society holds </a:t>
            </a:r>
            <a:r>
              <a:t>for people with intellectual and developmental disabilities. </a:t>
            </a:r>
          </a:p>
          <a:p>
            <a:pPr marL="0" indent="0" defTabSz="758951">
              <a:spcBef>
                <a:spcPts val="800"/>
              </a:spcBef>
              <a:buSzTx/>
              <a:buNone/>
              <a:defRPr sz="2300"/>
            </a:pPr>
            <a:r>
              <a:t>Describes </a:t>
            </a:r>
            <a:r>
              <a:rPr b="1"/>
              <a:t>how society views them </a:t>
            </a:r>
            <a:r>
              <a:t>as burdens, menaces, uneducable, non-contributory, pitiful, holy innocents…values that provide little incentive to support their development including their health care status.</a:t>
            </a:r>
          </a:p>
        </p:txBody>
      </p:sp>
      <p:pic>
        <p:nvPicPr>
          <p:cNvPr id="2138" name="Google Shape;235;p11" descr="Google Shape;235;p11"/>
          <p:cNvPicPr>
            <a:picLocks noChangeAspect="1"/>
          </p:cNvPicPr>
          <p:nvPr/>
        </p:nvPicPr>
        <p:blipFill>
          <a:blip r:embed="rId2"/>
          <a:stretch>
            <a:fillRect/>
          </a:stretch>
        </p:blipFill>
        <p:spPr>
          <a:xfrm>
            <a:off x="0" y="2675857"/>
            <a:ext cx="1953350" cy="1198057"/>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Facet">
  <a:themeElements>
    <a:clrScheme name="Facet">
      <a:dk1>
        <a:srgbClr val="000000"/>
      </a:dk1>
      <a:lt1>
        <a:srgbClr val="FFFFFF"/>
      </a:lt1>
      <a:dk2>
        <a:srgbClr val="A7A7A7"/>
      </a:dk2>
      <a:lt2>
        <a:srgbClr val="535353"/>
      </a:lt2>
      <a:accent1>
        <a:srgbClr val="90C226"/>
      </a:accent1>
      <a:accent2>
        <a:srgbClr val="54A021"/>
      </a:accent2>
      <a:accent3>
        <a:srgbClr val="E6B91E"/>
      </a:accent3>
      <a:accent4>
        <a:srgbClr val="E76618"/>
      </a:accent4>
      <a:accent5>
        <a:srgbClr val="C42F1A"/>
      </a:accent5>
      <a:accent6>
        <a:srgbClr val="918655"/>
      </a:accent6>
      <a:hlink>
        <a:srgbClr val="0000FF"/>
      </a:hlink>
      <a:folHlink>
        <a:srgbClr val="FF00FF"/>
      </a:folHlink>
    </a:clrScheme>
    <a:fontScheme name="Facet">
      <a:majorFont>
        <a:latin typeface="Calibri"/>
        <a:ea typeface="Calibri"/>
        <a:cs typeface="Calibri"/>
      </a:majorFont>
      <a:minorFont>
        <a:latin typeface="Helvetica"/>
        <a:ea typeface="Helvetica"/>
        <a:cs typeface="Helvetica"/>
      </a:minorFont>
    </a:fontScheme>
    <a:fmtScheme name="Face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35000"/>
              </a:srgbClr>
            </a:outerShdw>
          </a:effectLst>
        </a:effectStyle>
        <a:effectStyle>
          <a:effectLst>
            <a:outerShdw blurRad="38100" dist="25400" dir="5400000" rotWithShape="0">
              <a:srgbClr val="000000">
                <a:alpha val="35000"/>
              </a:srgbClr>
            </a:outerShdw>
          </a:effectLst>
        </a:effectStyle>
        <a:effectStyle>
          <a:effectLst>
            <a:outerShdw blurRad="38100" dist="254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Facet">
  <a:themeElements>
    <a:clrScheme name="Facet">
      <a:dk1>
        <a:srgbClr val="000000"/>
      </a:dk1>
      <a:lt1>
        <a:srgbClr val="FFFFFF"/>
      </a:lt1>
      <a:dk2>
        <a:srgbClr val="A7A7A7"/>
      </a:dk2>
      <a:lt2>
        <a:srgbClr val="535353"/>
      </a:lt2>
      <a:accent1>
        <a:srgbClr val="90C226"/>
      </a:accent1>
      <a:accent2>
        <a:srgbClr val="54A021"/>
      </a:accent2>
      <a:accent3>
        <a:srgbClr val="E6B91E"/>
      </a:accent3>
      <a:accent4>
        <a:srgbClr val="E76618"/>
      </a:accent4>
      <a:accent5>
        <a:srgbClr val="C42F1A"/>
      </a:accent5>
      <a:accent6>
        <a:srgbClr val="918655"/>
      </a:accent6>
      <a:hlink>
        <a:srgbClr val="0000FF"/>
      </a:hlink>
      <a:folHlink>
        <a:srgbClr val="FF00FF"/>
      </a:folHlink>
    </a:clrScheme>
    <a:fontScheme name="Facet">
      <a:majorFont>
        <a:latin typeface="Calibri"/>
        <a:ea typeface="Calibri"/>
        <a:cs typeface="Calibri"/>
      </a:majorFont>
      <a:minorFont>
        <a:latin typeface="Helvetica"/>
        <a:ea typeface="Helvetica"/>
        <a:cs typeface="Helvetica"/>
      </a:minorFont>
    </a:fontScheme>
    <a:fmtScheme name="Face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35000"/>
              </a:srgbClr>
            </a:outerShdw>
          </a:effectLst>
        </a:effectStyle>
        <a:effectStyle>
          <a:effectLst>
            <a:outerShdw blurRad="38100" dist="25400" dir="5400000" rotWithShape="0">
              <a:srgbClr val="000000">
                <a:alpha val="35000"/>
              </a:srgbClr>
            </a:outerShdw>
          </a:effectLst>
        </a:effectStyle>
        <a:effectStyle>
          <a:effectLst>
            <a:outerShdw blurRad="38100" dist="254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TotalTime>
  <Words>2506</Words>
  <Application>Microsoft Office PowerPoint</Application>
  <PresentationFormat>On-screen Show (4:3)</PresentationFormat>
  <Paragraphs>178</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Century Gothic</vt:lpstr>
      <vt:lpstr>Helvetica</vt:lpstr>
      <vt:lpstr>Times New Roman</vt:lpstr>
      <vt:lpstr>Times Roman</vt:lpstr>
      <vt:lpstr>Trebuchet MS</vt:lpstr>
      <vt:lpstr>Facet</vt:lpstr>
      <vt:lpstr>Dental Care Across The Life Span of Patients with Down Syndrome</vt:lpstr>
      <vt:lpstr>PowerPoint Presentation</vt:lpstr>
      <vt:lpstr>BARRIERS TO CARE</vt:lpstr>
      <vt:lpstr>STIGMA</vt:lpstr>
      <vt:lpstr>COMMUNICATION</vt:lpstr>
      <vt:lpstr>DIRECT SUPPORT PROFESSIONALS (DSP)</vt:lpstr>
      <vt:lpstr>FOLLOW UP</vt:lpstr>
      <vt:lpstr>COMMUNITY CONTINUITY OF CARE</vt:lpstr>
      <vt:lpstr>SOCIAL ROLE VALORIZATION</vt:lpstr>
      <vt:lpstr>HEALTH BELIEF SYSTEMS</vt:lpstr>
      <vt:lpstr>CULTURE</vt:lpstr>
      <vt:lpstr>REGULATIONS</vt:lpstr>
      <vt:lpstr>ACCOUNTABILITY</vt:lpstr>
      <vt:lpstr>OWNERSHIP</vt:lpstr>
      <vt:lpstr>CHANGING THE FACE OF HEALTH CARE</vt:lpstr>
      <vt:lpstr>PowerPoint Presentation</vt:lpstr>
      <vt:lpstr>PowerPoint Presentation</vt:lpstr>
      <vt:lpstr>PowerPoint Presentation</vt:lpstr>
      <vt:lpstr>Interviewed 38,866 Families CSHCN</vt:lpstr>
      <vt:lpstr>PowerPoint Presentation</vt:lpstr>
      <vt:lpstr>“Accelerated Aging” phenomenon</vt:lpstr>
      <vt:lpstr>PowerPoint Presentation</vt:lpstr>
      <vt:lpstr>THE FATAL FIVE</vt:lpstr>
      <vt:lpstr>Dental Care Considerations for Patients with Down Syndrome</vt:lpstr>
      <vt:lpstr>Introduction</vt:lpstr>
      <vt:lpstr>Oral Manifestations</vt:lpstr>
      <vt:lpstr>Oral Manifestations</vt:lpstr>
      <vt:lpstr>Oral Health Considerations</vt:lpstr>
      <vt:lpstr>Oral Health Considerations</vt:lpstr>
      <vt:lpstr>PowerPoint Presentation</vt:lpstr>
      <vt:lpstr>MEDICALIZATION</vt:lpstr>
      <vt:lpstr>ASSUMPTION</vt:lpstr>
      <vt:lpstr>NOT TRUE!!!!!!!</vt:lpstr>
      <vt:lpstr>PowerPoint Presentation</vt:lpstr>
      <vt:lpstr>Further Medical Considerations</vt:lpstr>
      <vt:lpstr>Further Medical Considerations</vt:lpstr>
      <vt:lpstr>Further Medical Considerations</vt:lpstr>
      <vt:lpstr>Further Medical Considerations</vt:lpstr>
      <vt:lpstr>PowerPoint Presentation</vt:lpstr>
      <vt:lpstr>Down Syndrome and Sleep-Disordered Breathing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Dental Care Across The Life Span of Patients with Down Syndrome</dc:title>
  <dc:creator>Sarah Schaefer</dc:creator>
  <cp:lastModifiedBy>Sarah Schaefer</cp:lastModifiedBy>
  <cp:revision>4</cp:revision>
  <dcterms:modified xsi:type="dcterms:W3CDTF">2023-01-30T20:23:51Z</dcterms:modified>
</cp:coreProperties>
</file>